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25"/>
  </p:notesMasterIdLst>
  <p:sldIdLst>
    <p:sldId id="256" r:id="rId3"/>
    <p:sldId id="257" r:id="rId4"/>
    <p:sldId id="259" r:id="rId5"/>
    <p:sldId id="260" r:id="rId6"/>
    <p:sldId id="261" r:id="rId7"/>
    <p:sldId id="265" r:id="rId8"/>
    <p:sldId id="262" r:id="rId9"/>
    <p:sldId id="282" r:id="rId10"/>
    <p:sldId id="263" r:id="rId11"/>
    <p:sldId id="284" r:id="rId12"/>
    <p:sldId id="267" r:id="rId13"/>
    <p:sldId id="268" r:id="rId14"/>
    <p:sldId id="2141411771" r:id="rId15"/>
    <p:sldId id="2141411772" r:id="rId16"/>
    <p:sldId id="269" r:id="rId17"/>
    <p:sldId id="270" r:id="rId18"/>
    <p:sldId id="271" r:id="rId19"/>
    <p:sldId id="285" r:id="rId20"/>
    <p:sldId id="276" r:id="rId21"/>
    <p:sldId id="277" r:id="rId22"/>
    <p:sldId id="281" r:id="rId23"/>
    <p:sldId id="286" r:id="rId24"/>
  </p:sldIdLst>
  <p:sldSz cx="18288000" cy="10287000"/>
  <p:notesSz cx="6858000" cy="9144000"/>
  <p:embeddedFontLst>
    <p:embeddedFont>
      <p:font typeface="Arimo" panose="020B0604020202020204" charset="0"/>
      <p:regular r:id="rId26"/>
    </p:embeddedFont>
    <p:embeddedFont>
      <p:font typeface="Arimo Bold" panose="020B0604020202020204" charset="0"/>
      <p:regular r:id="rId27"/>
    </p:embeddedFont>
    <p:embeddedFont>
      <p:font typeface="Arimo Bold Italics" panose="020B0604020202020204" charset="0"/>
      <p:regular r:id="rId28"/>
    </p:embeddedFont>
    <p:embeddedFont>
      <p:font typeface="Big Shoulders Display" panose="020B0604020202020204" charset="0"/>
      <p:regular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Calibri Light" panose="020F0302020204030204" pitchFamily="34" charset="0"/>
      <p:regular r:id="rId34"/>
      <p:italic r:id="rId35"/>
    </p:embeddedFont>
    <p:embeddedFont>
      <p:font typeface="Open Sans" panose="020B0606030504020204" pitchFamily="34" charset="0"/>
      <p:regular r:id="rId36"/>
      <p:bold r:id="rId37"/>
      <p:italic r:id="rId38"/>
      <p:boldItalic r:id="rId39"/>
    </p:embeddedFont>
    <p:embeddedFont>
      <p:font typeface="Tenorite" panose="00000500000000000000" pitchFamily="2" charset="0"/>
      <p:regular r:id="rId40"/>
      <p:bold r:id="rId41"/>
      <p:italic r:id="rId42"/>
      <p:boldItalic r:id="rId4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009933"/>
    <a:srgbClr val="84BF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148" autoAdjust="0"/>
  </p:normalViewPr>
  <p:slideViewPr>
    <p:cSldViewPr>
      <p:cViewPr varScale="1">
        <p:scale>
          <a:sx n="69" d="100"/>
          <a:sy n="69" d="100"/>
        </p:scale>
        <p:origin x="19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19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6.fntdata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microsoft.com/office/2016/11/relationships/changesInfo" Target="changesInfos/changesInfo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font" Target="fonts/font16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da Bárbara Barros ANPII Bio" userId="f6bce95a-c191-44a7-ae41-09357678dcf2" providerId="ADAL" clId="{CC0AD17A-3BD0-4F25-8F25-19C4E942CF59}"/>
    <pc:docChg chg="undo custSel delSld modSld">
      <pc:chgData name="Linda Bárbara Barros ANPII Bio" userId="f6bce95a-c191-44a7-ae41-09357678dcf2" providerId="ADAL" clId="{CC0AD17A-3BD0-4F25-8F25-19C4E942CF59}" dt="2026-06-15T14:29:05.156" v="151" actId="6549"/>
      <pc:docMkLst>
        <pc:docMk/>
      </pc:docMkLst>
      <pc:sldChg chg="modSp mod">
        <pc:chgData name="Linda Bárbara Barros ANPII Bio" userId="f6bce95a-c191-44a7-ae41-09357678dcf2" providerId="ADAL" clId="{CC0AD17A-3BD0-4F25-8F25-19C4E942CF59}" dt="2026-06-15T14:20:17.322" v="79" actId="20577"/>
        <pc:sldMkLst>
          <pc:docMk/>
          <pc:sldMk cId="0" sldId="256"/>
        </pc:sldMkLst>
        <pc:spChg chg="mod">
          <ac:chgData name="Linda Bárbara Barros ANPII Bio" userId="f6bce95a-c191-44a7-ae41-09357678dcf2" providerId="ADAL" clId="{CC0AD17A-3BD0-4F25-8F25-19C4E942CF59}" dt="2026-06-15T14:20:17.322" v="79" actId="20577"/>
          <ac:spMkLst>
            <pc:docMk/>
            <pc:sldMk cId="0" sldId="256"/>
            <ac:spMk id="14" creationId="{00000000-0000-0000-0000-000000000000}"/>
          </ac:spMkLst>
        </pc:spChg>
      </pc:sldChg>
      <pc:sldChg chg="addSp delSp modSp mod">
        <pc:chgData name="Linda Bárbara Barros ANPII Bio" userId="f6bce95a-c191-44a7-ae41-09357678dcf2" providerId="ADAL" clId="{CC0AD17A-3BD0-4F25-8F25-19C4E942CF59}" dt="2026-06-15T14:19:11.287" v="68" actId="1036"/>
        <pc:sldMkLst>
          <pc:docMk/>
          <pc:sldMk cId="0" sldId="261"/>
        </pc:sldMkLst>
        <pc:spChg chg="mod">
          <ac:chgData name="Linda Bárbara Barros ANPII Bio" userId="f6bce95a-c191-44a7-ae41-09357678dcf2" providerId="ADAL" clId="{CC0AD17A-3BD0-4F25-8F25-19C4E942CF59}" dt="2026-06-15T14:18:53.912" v="64"/>
          <ac:spMkLst>
            <pc:docMk/>
            <pc:sldMk cId="0" sldId="261"/>
            <ac:spMk id="10" creationId="{00000000-0000-0000-0000-000000000000}"/>
          </ac:spMkLst>
        </pc:spChg>
        <pc:spChg chg="mod">
          <ac:chgData name="Linda Bárbara Barros ANPII Bio" userId="f6bce95a-c191-44a7-ae41-09357678dcf2" providerId="ADAL" clId="{CC0AD17A-3BD0-4F25-8F25-19C4E942CF59}" dt="2026-06-15T14:18:31.572" v="59"/>
          <ac:spMkLst>
            <pc:docMk/>
            <pc:sldMk cId="0" sldId="261"/>
            <ac:spMk id="22" creationId="{63AE0AF7-36F5-43D5-A69A-026C865FAF37}"/>
          </ac:spMkLst>
        </pc:spChg>
        <pc:grpChg chg="mod ord">
          <ac:chgData name="Linda Bárbara Barros ANPII Bio" userId="f6bce95a-c191-44a7-ae41-09357678dcf2" providerId="ADAL" clId="{CC0AD17A-3BD0-4F25-8F25-19C4E942CF59}" dt="2026-06-15T14:18:19.946" v="58" actId="1076"/>
          <ac:grpSpMkLst>
            <pc:docMk/>
            <pc:sldMk cId="0" sldId="261"/>
            <ac:grpSpMk id="2" creationId="{00000000-0000-0000-0000-000000000000}"/>
          </ac:grpSpMkLst>
        </pc:grpChg>
        <pc:grpChg chg="mod">
          <ac:chgData name="Linda Bárbara Barros ANPII Bio" userId="f6bce95a-c191-44a7-ae41-09357678dcf2" providerId="ADAL" clId="{CC0AD17A-3BD0-4F25-8F25-19C4E942CF59}" dt="2026-06-15T14:17:52.782" v="52" actId="1076"/>
          <ac:grpSpMkLst>
            <pc:docMk/>
            <pc:sldMk cId="0" sldId="261"/>
            <ac:grpSpMk id="4" creationId="{00000000-0000-0000-0000-000000000000}"/>
          </ac:grpSpMkLst>
        </pc:grpChg>
        <pc:grpChg chg="add mod">
          <ac:chgData name="Linda Bárbara Barros ANPII Bio" userId="f6bce95a-c191-44a7-ae41-09357678dcf2" providerId="ADAL" clId="{CC0AD17A-3BD0-4F25-8F25-19C4E942CF59}" dt="2026-06-15T14:18:31.572" v="59"/>
          <ac:grpSpMkLst>
            <pc:docMk/>
            <pc:sldMk cId="0" sldId="261"/>
            <ac:grpSpMk id="21" creationId="{7D8F8099-D22A-4AB8-869E-B328881DA126}"/>
          </ac:grpSpMkLst>
        </pc:grpChg>
        <pc:picChg chg="add mod">
          <ac:chgData name="Linda Bárbara Barros ANPII Bio" userId="f6bce95a-c191-44a7-ae41-09357678dcf2" providerId="ADAL" clId="{CC0AD17A-3BD0-4F25-8F25-19C4E942CF59}" dt="2026-06-15T14:19:07.995" v="66" actId="1076"/>
          <ac:picMkLst>
            <pc:docMk/>
            <pc:sldMk cId="0" sldId="261"/>
            <ac:picMk id="7" creationId="{AFE8BA14-3911-4D62-BEAB-4D7316F331C3}"/>
          </ac:picMkLst>
        </pc:picChg>
        <pc:picChg chg="add del mod">
          <ac:chgData name="Linda Bárbara Barros ANPII Bio" userId="f6bce95a-c191-44a7-ae41-09357678dcf2" providerId="ADAL" clId="{CC0AD17A-3BD0-4F25-8F25-19C4E942CF59}" dt="2026-06-15T14:16:14.437" v="28" actId="478"/>
          <ac:picMkLst>
            <pc:docMk/>
            <pc:sldMk cId="0" sldId="261"/>
            <ac:picMk id="9" creationId="{A00DDAB2-05C7-4EA9-AB86-7C2D97AC723E}"/>
          </ac:picMkLst>
        </pc:picChg>
        <pc:picChg chg="add mod">
          <ac:chgData name="Linda Bárbara Barros ANPII Bio" userId="f6bce95a-c191-44a7-ae41-09357678dcf2" providerId="ADAL" clId="{CC0AD17A-3BD0-4F25-8F25-19C4E942CF59}" dt="2026-06-15T14:19:07.995" v="66" actId="1076"/>
          <ac:picMkLst>
            <pc:docMk/>
            <pc:sldMk cId="0" sldId="261"/>
            <ac:picMk id="12" creationId="{1B133A17-C94D-4CF9-BE05-61D52552A9B9}"/>
          </ac:picMkLst>
        </pc:picChg>
        <pc:picChg chg="add mod">
          <ac:chgData name="Linda Bárbara Barros ANPII Bio" userId="f6bce95a-c191-44a7-ae41-09357678dcf2" providerId="ADAL" clId="{CC0AD17A-3BD0-4F25-8F25-19C4E942CF59}" dt="2026-06-15T14:19:11.287" v="68" actId="1036"/>
          <ac:picMkLst>
            <pc:docMk/>
            <pc:sldMk cId="0" sldId="261"/>
            <ac:picMk id="14" creationId="{36501C66-FCAD-49BE-A0DD-E23B01CCEC59}"/>
          </ac:picMkLst>
        </pc:picChg>
        <pc:picChg chg="add mod">
          <ac:chgData name="Linda Bárbara Barros ANPII Bio" userId="f6bce95a-c191-44a7-ae41-09357678dcf2" providerId="ADAL" clId="{CC0AD17A-3BD0-4F25-8F25-19C4E942CF59}" dt="2026-06-15T14:19:07.995" v="66" actId="1076"/>
          <ac:picMkLst>
            <pc:docMk/>
            <pc:sldMk cId="0" sldId="261"/>
            <ac:picMk id="16" creationId="{43547E97-389F-43C6-9BBF-7240BEA3EC93}"/>
          </ac:picMkLst>
        </pc:picChg>
        <pc:picChg chg="add mod">
          <ac:chgData name="Linda Bárbara Barros ANPII Bio" userId="f6bce95a-c191-44a7-ae41-09357678dcf2" providerId="ADAL" clId="{CC0AD17A-3BD0-4F25-8F25-19C4E942CF59}" dt="2026-06-15T14:19:07.995" v="66" actId="1076"/>
          <ac:picMkLst>
            <pc:docMk/>
            <pc:sldMk cId="0" sldId="261"/>
            <ac:picMk id="18" creationId="{5FC2C7C7-4440-4D78-BD89-092E66A2FC50}"/>
          </ac:picMkLst>
        </pc:picChg>
        <pc:picChg chg="add mod">
          <ac:chgData name="Linda Bárbara Barros ANPII Bio" userId="f6bce95a-c191-44a7-ae41-09357678dcf2" providerId="ADAL" clId="{CC0AD17A-3BD0-4F25-8F25-19C4E942CF59}" dt="2026-06-15T14:19:07.995" v="66" actId="1076"/>
          <ac:picMkLst>
            <pc:docMk/>
            <pc:sldMk cId="0" sldId="261"/>
            <ac:picMk id="20" creationId="{CB7BA4DD-6768-456A-97F5-CDF8F89E65BB}"/>
          </ac:picMkLst>
        </pc:picChg>
      </pc:sldChg>
      <pc:sldChg chg="modNotesTx">
        <pc:chgData name="Linda Bárbara Barros ANPII Bio" userId="f6bce95a-c191-44a7-ae41-09357678dcf2" providerId="ADAL" clId="{CC0AD17A-3BD0-4F25-8F25-19C4E942CF59}" dt="2026-06-15T14:19:32.832" v="69" actId="6549"/>
        <pc:sldMkLst>
          <pc:docMk/>
          <pc:sldMk cId="0" sldId="262"/>
        </pc:sldMkLst>
      </pc:sldChg>
      <pc:sldChg chg="del">
        <pc:chgData name="Linda Bárbara Barros ANPII Bio" userId="f6bce95a-c191-44a7-ae41-09357678dcf2" providerId="ADAL" clId="{CC0AD17A-3BD0-4F25-8F25-19C4E942CF59}" dt="2026-06-15T14:19:38.282" v="70" actId="47"/>
        <pc:sldMkLst>
          <pc:docMk/>
          <pc:sldMk cId="0" sldId="266"/>
        </pc:sldMkLst>
      </pc:sldChg>
      <pc:sldChg chg="modSp mod modAnim modNotesTx">
        <pc:chgData name="Linda Bárbara Barros ANPII Bio" userId="f6bce95a-c191-44a7-ae41-09357678dcf2" providerId="ADAL" clId="{CC0AD17A-3BD0-4F25-8F25-19C4E942CF59}" dt="2026-06-15T14:26:18.099" v="123" actId="1076"/>
        <pc:sldMkLst>
          <pc:docMk/>
          <pc:sldMk cId="0" sldId="267"/>
        </pc:sldMkLst>
        <pc:spChg chg="mod">
          <ac:chgData name="Linda Bárbara Barros ANPII Bio" userId="f6bce95a-c191-44a7-ae41-09357678dcf2" providerId="ADAL" clId="{CC0AD17A-3BD0-4F25-8F25-19C4E942CF59}" dt="2026-06-15T14:24:16.392" v="104" actId="20577"/>
          <ac:spMkLst>
            <pc:docMk/>
            <pc:sldMk cId="0" sldId="267"/>
            <ac:spMk id="32" creationId="{00000000-0000-0000-0000-000000000000}"/>
          </ac:spMkLst>
        </pc:spChg>
        <pc:spChg chg="mod">
          <ac:chgData name="Linda Bárbara Barros ANPII Bio" userId="f6bce95a-c191-44a7-ae41-09357678dcf2" providerId="ADAL" clId="{CC0AD17A-3BD0-4F25-8F25-19C4E942CF59}" dt="2026-06-15T14:24:12.575" v="102" actId="20577"/>
          <ac:spMkLst>
            <pc:docMk/>
            <pc:sldMk cId="0" sldId="267"/>
            <ac:spMk id="43" creationId="{00000000-0000-0000-0000-000000000000}"/>
          </ac:spMkLst>
        </pc:spChg>
        <pc:grpChg chg="mod">
          <ac:chgData name="Linda Bárbara Barros ANPII Bio" userId="f6bce95a-c191-44a7-ae41-09357678dcf2" providerId="ADAL" clId="{CC0AD17A-3BD0-4F25-8F25-19C4E942CF59}" dt="2026-06-15T14:26:18.099" v="123" actId="1076"/>
          <ac:grpSpMkLst>
            <pc:docMk/>
            <pc:sldMk cId="0" sldId="267"/>
            <ac:grpSpMk id="74" creationId="{00000000-0000-0000-0000-000000000000}"/>
          </ac:grpSpMkLst>
        </pc:grpChg>
      </pc:sldChg>
      <pc:sldChg chg="modSp mod modAnim">
        <pc:chgData name="Linda Bárbara Barros ANPII Bio" userId="f6bce95a-c191-44a7-ae41-09357678dcf2" providerId="ADAL" clId="{CC0AD17A-3BD0-4F25-8F25-19C4E942CF59}" dt="2026-06-15T14:26:34.142" v="125"/>
        <pc:sldMkLst>
          <pc:docMk/>
          <pc:sldMk cId="0" sldId="268"/>
        </pc:sldMkLst>
        <pc:grpChg chg="mod">
          <ac:chgData name="Linda Bárbara Barros ANPII Bio" userId="f6bce95a-c191-44a7-ae41-09357678dcf2" providerId="ADAL" clId="{CC0AD17A-3BD0-4F25-8F25-19C4E942CF59}" dt="2026-06-15T14:26:23.153" v="124" actId="1076"/>
          <ac:grpSpMkLst>
            <pc:docMk/>
            <pc:sldMk cId="0" sldId="268"/>
            <ac:grpSpMk id="36" creationId="{00000000-0000-0000-0000-000000000000}"/>
          </ac:grpSpMkLst>
        </pc:grpChg>
      </pc:sldChg>
      <pc:sldChg chg="del">
        <pc:chgData name="Linda Bárbara Barros ANPII Bio" userId="f6bce95a-c191-44a7-ae41-09357678dcf2" providerId="ADAL" clId="{CC0AD17A-3BD0-4F25-8F25-19C4E942CF59}" dt="2026-06-15T14:19:50.293" v="73" actId="47"/>
        <pc:sldMkLst>
          <pc:docMk/>
          <pc:sldMk cId="0" sldId="272"/>
        </pc:sldMkLst>
      </pc:sldChg>
      <pc:sldChg chg="del">
        <pc:chgData name="Linda Bárbara Barros ANPII Bio" userId="f6bce95a-c191-44a7-ae41-09357678dcf2" providerId="ADAL" clId="{CC0AD17A-3BD0-4F25-8F25-19C4E942CF59}" dt="2026-06-15T14:19:50.807" v="74" actId="47"/>
        <pc:sldMkLst>
          <pc:docMk/>
          <pc:sldMk cId="0" sldId="273"/>
        </pc:sldMkLst>
      </pc:sldChg>
      <pc:sldChg chg="del">
        <pc:chgData name="Linda Bárbara Barros ANPII Bio" userId="f6bce95a-c191-44a7-ae41-09357678dcf2" providerId="ADAL" clId="{CC0AD17A-3BD0-4F25-8F25-19C4E942CF59}" dt="2026-06-15T14:19:51.402" v="75" actId="47"/>
        <pc:sldMkLst>
          <pc:docMk/>
          <pc:sldMk cId="0" sldId="274"/>
        </pc:sldMkLst>
      </pc:sldChg>
      <pc:sldChg chg="modAnim modNotesTx">
        <pc:chgData name="Linda Bárbara Barros ANPII Bio" userId="f6bce95a-c191-44a7-ae41-09357678dcf2" providerId="ADAL" clId="{CC0AD17A-3BD0-4F25-8F25-19C4E942CF59}" dt="2026-06-15T14:28:13.562" v="138"/>
        <pc:sldMkLst>
          <pc:docMk/>
          <pc:sldMk cId="0" sldId="276"/>
        </pc:sldMkLst>
      </pc:sldChg>
      <pc:sldChg chg="modSp mod">
        <pc:chgData name="Linda Bárbara Barros ANPII Bio" userId="f6bce95a-c191-44a7-ae41-09357678dcf2" providerId="ADAL" clId="{CC0AD17A-3BD0-4F25-8F25-19C4E942CF59}" dt="2026-06-15T14:28:48.665" v="148" actId="207"/>
        <pc:sldMkLst>
          <pc:docMk/>
          <pc:sldMk cId="0" sldId="277"/>
        </pc:sldMkLst>
        <pc:spChg chg="mod">
          <ac:chgData name="Linda Bárbara Barros ANPII Bio" userId="f6bce95a-c191-44a7-ae41-09357678dcf2" providerId="ADAL" clId="{CC0AD17A-3BD0-4F25-8F25-19C4E942CF59}" dt="2026-06-15T14:28:28.037" v="143" actId="403"/>
          <ac:spMkLst>
            <pc:docMk/>
            <pc:sldMk cId="0" sldId="277"/>
            <ac:spMk id="3" creationId="{00000000-0000-0000-0000-000000000000}"/>
          </ac:spMkLst>
        </pc:spChg>
        <pc:spChg chg="mod">
          <ac:chgData name="Linda Bárbara Barros ANPII Bio" userId="f6bce95a-c191-44a7-ae41-09357678dcf2" providerId="ADAL" clId="{CC0AD17A-3BD0-4F25-8F25-19C4E942CF59}" dt="2026-06-15T14:28:48.665" v="148" actId="207"/>
          <ac:spMkLst>
            <pc:docMk/>
            <pc:sldMk cId="0" sldId="277"/>
            <ac:spMk id="6" creationId="{00000000-0000-0000-0000-000000000000}"/>
          </ac:spMkLst>
        </pc:spChg>
      </pc:sldChg>
      <pc:sldChg chg="modSp mod">
        <pc:chgData name="Linda Bárbara Barros ANPII Bio" userId="f6bce95a-c191-44a7-ae41-09357678dcf2" providerId="ADAL" clId="{CC0AD17A-3BD0-4F25-8F25-19C4E942CF59}" dt="2026-06-15T14:29:05.156" v="151" actId="6549"/>
        <pc:sldMkLst>
          <pc:docMk/>
          <pc:sldMk cId="0" sldId="281"/>
        </pc:sldMkLst>
        <pc:spChg chg="mod">
          <ac:chgData name="Linda Bárbara Barros ANPII Bio" userId="f6bce95a-c191-44a7-ae41-09357678dcf2" providerId="ADAL" clId="{CC0AD17A-3BD0-4F25-8F25-19C4E942CF59}" dt="2026-06-15T14:29:05.156" v="151" actId="6549"/>
          <ac:spMkLst>
            <pc:docMk/>
            <pc:sldMk cId="0" sldId="281"/>
            <ac:spMk id="10" creationId="{00000000-0000-0000-0000-000000000000}"/>
          </ac:spMkLst>
        </pc:spChg>
      </pc:sldChg>
      <pc:sldChg chg="modNotesTx">
        <pc:chgData name="Linda Bárbara Barros ANPII Bio" userId="f6bce95a-c191-44a7-ae41-09357678dcf2" providerId="ADAL" clId="{CC0AD17A-3BD0-4F25-8F25-19C4E942CF59}" dt="2026-06-15T14:20:02.442" v="77" actId="20577"/>
        <pc:sldMkLst>
          <pc:docMk/>
          <pc:sldMk cId="319673396" sldId="286"/>
        </pc:sldMkLst>
      </pc:sldChg>
      <pc:sldChg chg="modAnim">
        <pc:chgData name="Linda Bárbara Barros ANPII Bio" userId="f6bce95a-c191-44a7-ae41-09357678dcf2" providerId="ADAL" clId="{CC0AD17A-3BD0-4F25-8F25-19C4E942CF59}" dt="2026-06-15T14:27:03.984" v="128"/>
        <pc:sldMkLst>
          <pc:docMk/>
          <pc:sldMk cId="1815603291" sldId="2141411771"/>
        </pc:sldMkLst>
      </pc:sldChg>
      <pc:sldChg chg="addSp modSp mod modAnim modNotesTx">
        <pc:chgData name="Linda Bárbara Barros ANPII Bio" userId="f6bce95a-c191-44a7-ae41-09357678dcf2" providerId="ADAL" clId="{CC0AD17A-3BD0-4F25-8F25-19C4E942CF59}" dt="2026-06-15T14:28:00.950" v="137"/>
        <pc:sldMkLst>
          <pc:docMk/>
          <pc:sldMk cId="0" sldId="2141411772"/>
        </pc:sldMkLst>
        <pc:spChg chg="mod">
          <ac:chgData name="Linda Bárbara Barros ANPII Bio" userId="f6bce95a-c191-44a7-ae41-09357678dcf2" providerId="ADAL" clId="{CC0AD17A-3BD0-4F25-8F25-19C4E942CF59}" dt="2026-06-15T14:27:29.129" v="132" actId="164"/>
          <ac:spMkLst>
            <pc:docMk/>
            <pc:sldMk cId="0" sldId="2141411772"/>
            <ac:spMk id="12" creationId="{00000000-0000-0000-0000-000000000000}"/>
          </ac:spMkLst>
        </pc:spChg>
        <pc:spChg chg="mod">
          <ac:chgData name="Linda Bárbara Barros ANPII Bio" userId="f6bce95a-c191-44a7-ae41-09357678dcf2" providerId="ADAL" clId="{CC0AD17A-3BD0-4F25-8F25-19C4E942CF59}" dt="2026-06-15T14:27:29.129" v="132" actId="164"/>
          <ac:spMkLst>
            <pc:docMk/>
            <pc:sldMk cId="0" sldId="2141411772"/>
            <ac:spMk id="13" creationId="{00000000-0000-0000-0000-000000000000}"/>
          </ac:spMkLst>
        </pc:spChg>
        <pc:spChg chg="mod">
          <ac:chgData name="Linda Bárbara Barros ANPII Bio" userId="f6bce95a-c191-44a7-ae41-09357678dcf2" providerId="ADAL" clId="{CC0AD17A-3BD0-4F25-8F25-19C4E942CF59}" dt="2026-06-15T14:27:29.129" v="132" actId="164"/>
          <ac:spMkLst>
            <pc:docMk/>
            <pc:sldMk cId="0" sldId="2141411772"/>
            <ac:spMk id="14" creationId="{00000000-0000-0000-0000-000000000000}"/>
          </ac:spMkLst>
        </pc:spChg>
        <pc:grpChg chg="mod">
          <ac:chgData name="Linda Bárbara Barros ANPII Bio" userId="f6bce95a-c191-44a7-ae41-09357678dcf2" providerId="ADAL" clId="{CC0AD17A-3BD0-4F25-8F25-19C4E942CF59}" dt="2026-06-15T14:27:11.723" v="129" actId="1076"/>
          <ac:grpSpMkLst>
            <pc:docMk/>
            <pc:sldMk cId="0" sldId="2141411772"/>
            <ac:grpSpMk id="4" creationId="{00000000-0000-0000-0000-000000000000}"/>
          </ac:grpSpMkLst>
        </pc:grpChg>
        <pc:grpChg chg="add mod">
          <ac:chgData name="Linda Bárbara Barros ANPII Bio" userId="f6bce95a-c191-44a7-ae41-09357678dcf2" providerId="ADAL" clId="{CC0AD17A-3BD0-4F25-8F25-19C4E942CF59}" dt="2026-06-15T14:27:29.129" v="132" actId="164"/>
          <ac:grpSpMkLst>
            <pc:docMk/>
            <pc:sldMk cId="0" sldId="2141411772"/>
            <ac:grpSpMk id="6" creationId="{8E94CA70-AB97-4877-B889-BE45981E2103}"/>
          </ac:grpSpMkLst>
        </pc:grpChg>
        <pc:grpChg chg="mod">
          <ac:chgData name="Linda Bárbara Barros ANPII Bio" userId="f6bce95a-c191-44a7-ae41-09357678dcf2" providerId="ADAL" clId="{CC0AD17A-3BD0-4F25-8F25-19C4E942CF59}" dt="2026-06-15T14:27:29.129" v="132" actId="164"/>
          <ac:grpSpMkLst>
            <pc:docMk/>
            <pc:sldMk cId="0" sldId="2141411772"/>
            <ac:grpSpMk id="7" creationId="{00000000-0000-0000-0000-000000000000}"/>
          </ac:grpSpMkLst>
        </pc:grpChg>
        <pc:grpChg chg="mod">
          <ac:chgData name="Linda Bárbara Barros ANPII Bio" userId="f6bce95a-c191-44a7-ae41-09357678dcf2" providerId="ADAL" clId="{CC0AD17A-3BD0-4F25-8F25-19C4E942CF59}" dt="2026-06-15T14:27:29.129" v="132" actId="164"/>
          <ac:grpSpMkLst>
            <pc:docMk/>
            <pc:sldMk cId="0" sldId="2141411772"/>
            <ac:grpSpMk id="10" creationId="{00000000-0000-0000-0000-000000000000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15.06.2026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62489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15747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92F908-A7FB-8CDE-4ABE-BA8A2BBB7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72818E1-44CA-B9F5-67A0-167DC24BA8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B300B07-4DB6-C8B3-2605-116936F676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3601186-F9B7-AD62-B2AF-C56444C7AF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DAEB01-F07E-4C1F-894C-A5EB009E364E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29833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4550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47977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176016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280975-07E8-422B-89E5-9706B9C955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70EF205-A77D-436E-9227-CE4989054C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35" indent="0" algn="ctr">
              <a:buNone/>
              <a:defRPr sz="3000"/>
            </a:lvl2pPr>
            <a:lvl3pPr marL="1371669" indent="0" algn="ctr">
              <a:buNone/>
              <a:defRPr sz="2700"/>
            </a:lvl3pPr>
            <a:lvl4pPr marL="2057504" indent="0" algn="ctr">
              <a:buNone/>
              <a:defRPr sz="2400"/>
            </a:lvl4pPr>
            <a:lvl5pPr marL="2743337" indent="0" algn="ctr">
              <a:buNone/>
              <a:defRPr sz="2400"/>
            </a:lvl5pPr>
            <a:lvl6pPr marL="3429171" indent="0" algn="ctr">
              <a:buNone/>
              <a:defRPr sz="2400"/>
            </a:lvl6pPr>
            <a:lvl7pPr marL="4115006" indent="0" algn="ctr">
              <a:buNone/>
              <a:defRPr sz="2400"/>
            </a:lvl7pPr>
            <a:lvl8pPr marL="4800840" indent="0" algn="ctr">
              <a:buNone/>
              <a:defRPr sz="2400"/>
            </a:lvl8pPr>
            <a:lvl9pPr marL="5486675" indent="0" algn="ctr">
              <a:buNone/>
              <a:defRPr sz="24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418A066-D367-4C4B-9F7C-6FEE48362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E5768-7E70-45B2-A72F-4219AF961C4E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21CD729-D907-42C8-94A2-6BF6D2E2D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DAFF349-EF2B-420F-B86A-8399C81EA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0E544-5275-4550-BF0B-ADC59D868F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1461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753C7F-D2F9-4F0D-BF6B-F24718A71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8FDF4EC-F48C-4FA4-9BC4-591C9ADB85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ACF4EB3-66B3-416A-8382-20765575E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E5768-7E70-45B2-A72F-4219AF961C4E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26462BF-ADC2-4170-9027-E2005DD7C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CC201E3-D9B6-44EF-A75A-641DDD04C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0E544-5275-4550-BF0B-ADC59D868F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32866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6261C0-F311-43DE-AF9E-031578F82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9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F97561F-78B7-4978-A355-0B4365F4D3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7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35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69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504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337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171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5006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84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67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27A3369-7350-4F61-A6F2-DA46B3EC7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E5768-7E70-45B2-A72F-4219AF961C4E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5D06F69-CD09-4469-B3FC-74D44D574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AF757BF-C6C8-45E3-9DCD-EEEE7BEE7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0E544-5275-4550-BF0B-ADC59D868F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52244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3EE879-E851-4681-8B48-D15DE76B5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E6AB6DF-E0ED-4856-AF10-3DC1AC48C3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9"/>
            <a:ext cx="7772400" cy="652700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5181C39-BB01-4EC8-9EE0-720C48C9D1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9"/>
            <a:ext cx="7772400" cy="652700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F7679DD-A93D-40C1-872F-4654735F5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E5768-7E70-45B2-A72F-4219AF961C4E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DAB6D93-44C5-40D4-9E3F-81E6B339D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840867E-1912-4418-A241-3533EF020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0E544-5275-4550-BF0B-ADC59D868F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99773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8C3722-9983-47D7-8F78-C7525FB55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90"/>
            <a:ext cx="15773400" cy="198834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688ACD7-D074-4233-BCD6-5D5B80D39B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4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35" indent="0">
              <a:buNone/>
              <a:defRPr sz="3000" b="1"/>
            </a:lvl2pPr>
            <a:lvl3pPr marL="1371669" indent="0">
              <a:buNone/>
              <a:defRPr sz="2700" b="1"/>
            </a:lvl3pPr>
            <a:lvl4pPr marL="2057504" indent="0">
              <a:buNone/>
              <a:defRPr sz="2400" b="1"/>
            </a:lvl4pPr>
            <a:lvl5pPr marL="2743337" indent="0">
              <a:buNone/>
              <a:defRPr sz="2400" b="1"/>
            </a:lvl5pPr>
            <a:lvl6pPr marL="3429171" indent="0">
              <a:buNone/>
              <a:defRPr sz="2400" b="1"/>
            </a:lvl6pPr>
            <a:lvl7pPr marL="4115006" indent="0">
              <a:buNone/>
              <a:defRPr sz="2400" b="1"/>
            </a:lvl7pPr>
            <a:lvl8pPr marL="4800840" indent="0">
              <a:buNone/>
              <a:defRPr sz="2400" b="1"/>
            </a:lvl8pPr>
            <a:lvl9pPr marL="5486675" indent="0">
              <a:buNone/>
              <a:defRPr sz="24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63C011D-1DFD-4587-B1A0-3C772391A7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4" y="3757613"/>
            <a:ext cx="7736681" cy="552688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CE76AA5B-3B1A-422A-BA68-519E6C433D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35" indent="0">
              <a:buNone/>
              <a:defRPr sz="3000" b="1"/>
            </a:lvl2pPr>
            <a:lvl3pPr marL="1371669" indent="0">
              <a:buNone/>
              <a:defRPr sz="2700" b="1"/>
            </a:lvl3pPr>
            <a:lvl4pPr marL="2057504" indent="0">
              <a:buNone/>
              <a:defRPr sz="2400" b="1"/>
            </a:lvl4pPr>
            <a:lvl5pPr marL="2743337" indent="0">
              <a:buNone/>
              <a:defRPr sz="2400" b="1"/>
            </a:lvl5pPr>
            <a:lvl6pPr marL="3429171" indent="0">
              <a:buNone/>
              <a:defRPr sz="2400" b="1"/>
            </a:lvl6pPr>
            <a:lvl7pPr marL="4115006" indent="0">
              <a:buNone/>
              <a:defRPr sz="2400" b="1"/>
            </a:lvl7pPr>
            <a:lvl8pPr marL="4800840" indent="0">
              <a:buNone/>
              <a:defRPr sz="2400" b="1"/>
            </a:lvl8pPr>
            <a:lvl9pPr marL="5486675" indent="0">
              <a:buNone/>
              <a:defRPr sz="24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F31230E3-B67A-4EFC-929D-46D19DE0F0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71AFC9D-03C4-4CF9-B218-F8A15C5CC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E5768-7E70-45B2-A72F-4219AF961C4E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CB9AFE9-B13F-4033-A6AC-54AA9809A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DE06867-804C-4CBF-BE55-2FB05BDE2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0E544-5275-4550-BF0B-ADC59D868F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22009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42931B-E740-4A04-B474-A2C2034F9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285B7673-4DB4-4AAA-8F69-EFDF8806D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E5768-7E70-45B2-A72F-4219AF961C4E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1069EBC-2F1F-4394-A0FE-1F468BDDD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632889A-70C5-46DC-B144-7E4DC811C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0E544-5275-4550-BF0B-ADC59D868F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49585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4905A094-6767-4545-865A-BF1759B63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E5768-7E70-45B2-A72F-4219AF961C4E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3151E170-3B1C-4641-A1EE-2EAF90075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BE79309-30E1-4CB5-94D8-BD105C6BC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0E544-5275-4550-BF0B-ADC59D868F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76557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38948D-7C7C-4D52-A022-2D5F1361C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4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7CE5FE7-64ED-451C-8028-B6716478A7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40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C68741F-80F2-46DD-9D59-BDF2125A3C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4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35" indent="0">
              <a:buNone/>
              <a:defRPr sz="2100"/>
            </a:lvl2pPr>
            <a:lvl3pPr marL="1371669" indent="0">
              <a:buNone/>
              <a:defRPr sz="1800"/>
            </a:lvl3pPr>
            <a:lvl4pPr marL="2057504" indent="0">
              <a:buNone/>
              <a:defRPr sz="1500"/>
            </a:lvl4pPr>
            <a:lvl5pPr marL="2743337" indent="0">
              <a:buNone/>
              <a:defRPr sz="1500"/>
            </a:lvl5pPr>
            <a:lvl6pPr marL="3429171" indent="0">
              <a:buNone/>
              <a:defRPr sz="1500"/>
            </a:lvl6pPr>
            <a:lvl7pPr marL="4115006" indent="0">
              <a:buNone/>
              <a:defRPr sz="1500"/>
            </a:lvl7pPr>
            <a:lvl8pPr marL="4800840" indent="0">
              <a:buNone/>
              <a:defRPr sz="1500"/>
            </a:lvl8pPr>
            <a:lvl9pPr marL="5486675" indent="0">
              <a:buNone/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38BA58D-F830-441A-9FFB-69E948BF1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E5768-7E70-45B2-A72F-4219AF961C4E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F6B5BE4-1101-421D-99CE-13360E896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A2CB484-4B56-4CEA-9879-859C7EB3C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0E544-5275-4550-BF0B-ADC59D868F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3451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FD08D7-518F-42A1-BD02-DE5C4218C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4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A7ADA30-4452-4AC9-B71B-28C1183B27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40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35" indent="0">
              <a:buNone/>
              <a:defRPr sz="4200"/>
            </a:lvl2pPr>
            <a:lvl3pPr marL="1371669" indent="0">
              <a:buNone/>
              <a:defRPr sz="3600"/>
            </a:lvl3pPr>
            <a:lvl4pPr marL="2057504" indent="0">
              <a:buNone/>
              <a:defRPr sz="3000"/>
            </a:lvl4pPr>
            <a:lvl5pPr marL="2743337" indent="0">
              <a:buNone/>
              <a:defRPr sz="3000"/>
            </a:lvl5pPr>
            <a:lvl6pPr marL="3429171" indent="0">
              <a:buNone/>
              <a:defRPr sz="3000"/>
            </a:lvl6pPr>
            <a:lvl7pPr marL="4115006" indent="0">
              <a:buNone/>
              <a:defRPr sz="3000"/>
            </a:lvl7pPr>
            <a:lvl8pPr marL="4800840" indent="0">
              <a:buNone/>
              <a:defRPr sz="3000"/>
            </a:lvl8pPr>
            <a:lvl9pPr marL="5486675" indent="0">
              <a:buNone/>
              <a:defRPr sz="3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C7E2D7C-143E-4CA1-9073-05AA63F724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4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35" indent="0">
              <a:buNone/>
              <a:defRPr sz="2100"/>
            </a:lvl2pPr>
            <a:lvl3pPr marL="1371669" indent="0">
              <a:buNone/>
              <a:defRPr sz="1800"/>
            </a:lvl3pPr>
            <a:lvl4pPr marL="2057504" indent="0">
              <a:buNone/>
              <a:defRPr sz="1500"/>
            </a:lvl4pPr>
            <a:lvl5pPr marL="2743337" indent="0">
              <a:buNone/>
              <a:defRPr sz="1500"/>
            </a:lvl5pPr>
            <a:lvl6pPr marL="3429171" indent="0">
              <a:buNone/>
              <a:defRPr sz="1500"/>
            </a:lvl6pPr>
            <a:lvl7pPr marL="4115006" indent="0">
              <a:buNone/>
              <a:defRPr sz="1500"/>
            </a:lvl7pPr>
            <a:lvl8pPr marL="4800840" indent="0">
              <a:buNone/>
              <a:defRPr sz="1500"/>
            </a:lvl8pPr>
            <a:lvl9pPr marL="5486675" indent="0">
              <a:buNone/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6F86A67-BA28-4F75-9B3B-5BC87F3FE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E5768-7E70-45B2-A72F-4219AF961C4E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780E7C9-A62F-4D90-9895-1B76D2585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0CDD795-59E7-4C34-A1C8-34B15BDA8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0E544-5275-4550-BF0B-ADC59D868F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848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243C97-BEB6-408E-9BED-2DAA61820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C331A30-3D54-4018-BEBD-93AAD29925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5E8C405-F009-43B2-A093-1875A441B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E5768-7E70-45B2-A72F-4219AF961C4E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1946883-67FD-4031-BDD9-3982DBC20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5DC2537-BB14-4182-80B7-44CD0E08E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0E544-5275-4550-BF0B-ADC59D868F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81110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C493AAC-113B-43ED-9E1A-EC518CB8E2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9"/>
            <a:ext cx="3943350" cy="8717757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95C5D91-3A5B-46A9-A844-2EA7E23AA5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9"/>
            <a:ext cx="11601450" cy="8717757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D467BCD-CF3B-4C20-9DE8-12C34A327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E5768-7E70-45B2-A72F-4219AF961C4E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2B28AAB-E670-4104-923F-AA801CC42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13EFC72-CBF7-4D20-9CE4-FD9EDE463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0E544-5275-4550-BF0B-ADC59D868F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95540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tângulo 43">
            <a:extLst>
              <a:ext uri="{FF2B5EF4-FFF2-40B4-BE49-F238E27FC236}">
                <a16:creationId xmlns:a16="http://schemas.microsoft.com/office/drawing/2014/main" id="{EBF013B7-9ACD-4295-87D6-06704D307FE9}"/>
              </a:ext>
            </a:extLst>
          </p:cNvPr>
          <p:cNvSpPr/>
          <p:nvPr userDrawn="1"/>
        </p:nvSpPr>
        <p:spPr>
          <a:xfrm rot="16200000">
            <a:off x="8981598" y="980597"/>
            <a:ext cx="324807" cy="1828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etângulo 42">
            <a:extLst>
              <a:ext uri="{FF2B5EF4-FFF2-40B4-BE49-F238E27FC236}">
                <a16:creationId xmlns:a16="http://schemas.microsoft.com/office/drawing/2014/main" id="{2B8A04ED-2970-4BD1-B9D1-3D2CE7D1022F}"/>
              </a:ext>
            </a:extLst>
          </p:cNvPr>
          <p:cNvSpPr/>
          <p:nvPr userDrawn="1"/>
        </p:nvSpPr>
        <p:spPr>
          <a:xfrm>
            <a:off x="0" y="0"/>
            <a:ext cx="171450" cy="10287000"/>
          </a:xfrm>
          <a:prstGeom prst="rect">
            <a:avLst/>
          </a:prstGeom>
          <a:solidFill>
            <a:srgbClr val="62B5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7" name="Agrupar 86">
            <a:extLst>
              <a:ext uri="{FF2B5EF4-FFF2-40B4-BE49-F238E27FC236}">
                <a16:creationId xmlns:a16="http://schemas.microsoft.com/office/drawing/2014/main" id="{4D707A40-0FFA-47AE-8DDB-109D12AC2D52}"/>
              </a:ext>
            </a:extLst>
          </p:cNvPr>
          <p:cNvGrpSpPr/>
          <p:nvPr userDrawn="1"/>
        </p:nvGrpSpPr>
        <p:grpSpPr>
          <a:xfrm>
            <a:off x="-200025" y="2834907"/>
            <a:ext cx="18544293" cy="5908323"/>
            <a:chOff x="-54500" y="2918637"/>
            <a:chExt cx="12245912" cy="3938882"/>
          </a:xfrm>
        </p:grpSpPr>
        <p:sp>
          <p:nvSpPr>
            <p:cNvPr id="88" name="Google Shape;11;p2">
              <a:extLst>
                <a:ext uri="{FF2B5EF4-FFF2-40B4-BE49-F238E27FC236}">
                  <a16:creationId xmlns:a16="http://schemas.microsoft.com/office/drawing/2014/main" id="{E0F3D227-4F0F-41E1-BCC1-523C88415C90}"/>
                </a:ext>
              </a:extLst>
            </p:cNvPr>
            <p:cNvSpPr/>
            <p:nvPr/>
          </p:nvSpPr>
          <p:spPr>
            <a:xfrm>
              <a:off x="-54500" y="2918637"/>
              <a:ext cx="12245912" cy="3938882"/>
            </a:xfrm>
            <a:custGeom>
              <a:avLst/>
              <a:gdLst/>
              <a:ahLst/>
              <a:cxnLst/>
              <a:rect l="l" t="t" r="r" b="b"/>
              <a:pathLst>
                <a:path w="12182563" h="5161009" extrusionOk="0">
                  <a:moveTo>
                    <a:pt x="0" y="3708557"/>
                  </a:moveTo>
                  <a:cubicBezTo>
                    <a:pt x="108331" y="4020435"/>
                    <a:pt x="379915" y="4274183"/>
                    <a:pt x="700002" y="4355149"/>
                  </a:cubicBezTo>
                  <a:cubicBezTo>
                    <a:pt x="1020089" y="4436114"/>
                    <a:pt x="1378300" y="4345996"/>
                    <a:pt x="1621951" y="4123199"/>
                  </a:cubicBezTo>
                  <a:cubicBezTo>
                    <a:pt x="1819080" y="3942961"/>
                    <a:pt x="1935810" y="3692704"/>
                    <a:pt x="2103781" y="3485006"/>
                  </a:cubicBezTo>
                  <a:cubicBezTo>
                    <a:pt x="2271657" y="3277308"/>
                    <a:pt x="2534558" y="3103109"/>
                    <a:pt x="2792836" y="3171147"/>
                  </a:cubicBezTo>
                  <a:cubicBezTo>
                    <a:pt x="3089521" y="3249376"/>
                    <a:pt x="3217763" y="3587581"/>
                    <a:pt x="3331474" y="3872564"/>
                  </a:cubicBezTo>
                  <a:cubicBezTo>
                    <a:pt x="3445278" y="4157548"/>
                    <a:pt x="3667697" y="4476597"/>
                    <a:pt x="3971459" y="4433567"/>
                  </a:cubicBezTo>
                  <a:cubicBezTo>
                    <a:pt x="4202183" y="4400916"/>
                    <a:pt x="4347128" y="4168966"/>
                    <a:pt x="4428093" y="3950416"/>
                  </a:cubicBezTo>
                  <a:cubicBezTo>
                    <a:pt x="4509058" y="3731866"/>
                    <a:pt x="4568414" y="3488214"/>
                    <a:pt x="4746859" y="3338268"/>
                  </a:cubicBezTo>
                  <a:cubicBezTo>
                    <a:pt x="4974657" y="3146706"/>
                    <a:pt x="5331075" y="3182471"/>
                    <a:pt x="5579350" y="3346572"/>
                  </a:cubicBezTo>
                  <a:cubicBezTo>
                    <a:pt x="5827626" y="3510673"/>
                    <a:pt x="5989556" y="3774991"/>
                    <a:pt x="6129595" y="4037609"/>
                  </a:cubicBezTo>
                  <a:cubicBezTo>
                    <a:pt x="6269632" y="4300228"/>
                    <a:pt x="6399762" y="4575115"/>
                    <a:pt x="6609065" y="4786681"/>
                  </a:cubicBezTo>
                  <a:cubicBezTo>
                    <a:pt x="7046637" y="5228972"/>
                    <a:pt x="7816091" y="5287950"/>
                    <a:pt x="8315944" y="4917472"/>
                  </a:cubicBezTo>
                  <a:cubicBezTo>
                    <a:pt x="8830424" y="4536236"/>
                    <a:pt x="8990279" y="3854069"/>
                    <a:pt x="9219964" y="3256265"/>
                  </a:cubicBezTo>
                  <a:cubicBezTo>
                    <a:pt x="9764641" y="1838614"/>
                    <a:pt x="10785391" y="595257"/>
                    <a:pt x="12182563" y="0"/>
                  </a:cubicBezTo>
                </a:path>
              </a:pathLst>
            </a:custGeom>
            <a:noFill/>
            <a:ln w="9525" cap="flat" cmpd="sng">
              <a:solidFill>
                <a:srgbClr val="F1F8E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13716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12;p2">
              <a:extLst>
                <a:ext uri="{FF2B5EF4-FFF2-40B4-BE49-F238E27FC236}">
                  <a16:creationId xmlns:a16="http://schemas.microsoft.com/office/drawing/2014/main" id="{6D203786-39C4-4BBC-9859-D411023A2520}"/>
                </a:ext>
              </a:extLst>
            </p:cNvPr>
            <p:cNvSpPr/>
            <p:nvPr/>
          </p:nvSpPr>
          <p:spPr>
            <a:xfrm>
              <a:off x="-51465" y="3013415"/>
              <a:ext cx="12242782" cy="3796010"/>
            </a:xfrm>
            <a:custGeom>
              <a:avLst/>
              <a:gdLst/>
              <a:ahLst/>
              <a:cxnLst/>
              <a:rect l="l" t="t" r="r" b="b"/>
              <a:pathLst>
                <a:path w="12179449" h="4973808" extrusionOk="0">
                  <a:moveTo>
                    <a:pt x="0" y="3466888"/>
                  </a:moveTo>
                  <a:cubicBezTo>
                    <a:pt x="107105" y="3772349"/>
                    <a:pt x="373404" y="4024681"/>
                    <a:pt x="687640" y="4109327"/>
                  </a:cubicBezTo>
                  <a:cubicBezTo>
                    <a:pt x="1000556" y="4193595"/>
                    <a:pt x="1351028" y="4111498"/>
                    <a:pt x="1590622" y="3901157"/>
                  </a:cubicBezTo>
                  <a:cubicBezTo>
                    <a:pt x="1784637" y="3731300"/>
                    <a:pt x="1900235" y="3492838"/>
                    <a:pt x="2066695" y="3295992"/>
                  </a:cubicBezTo>
                  <a:cubicBezTo>
                    <a:pt x="2232967" y="3099335"/>
                    <a:pt x="2492377" y="2934951"/>
                    <a:pt x="2746031" y="3001667"/>
                  </a:cubicBezTo>
                  <a:cubicBezTo>
                    <a:pt x="2919003" y="3046962"/>
                    <a:pt x="3040262" y="3165579"/>
                    <a:pt x="3135194" y="3309015"/>
                  </a:cubicBezTo>
                  <a:cubicBezTo>
                    <a:pt x="3208799" y="3419422"/>
                    <a:pt x="3267400" y="3544456"/>
                    <a:pt x="3323924" y="3662130"/>
                  </a:cubicBezTo>
                  <a:cubicBezTo>
                    <a:pt x="3336758" y="3688741"/>
                    <a:pt x="3350535" y="3715729"/>
                    <a:pt x="3365445" y="3742907"/>
                  </a:cubicBezTo>
                  <a:cubicBezTo>
                    <a:pt x="3446033" y="3889928"/>
                    <a:pt x="3557667" y="4042045"/>
                    <a:pt x="3684683" y="4140468"/>
                  </a:cubicBezTo>
                  <a:cubicBezTo>
                    <a:pt x="3772348" y="4207845"/>
                    <a:pt x="3867846" y="4247384"/>
                    <a:pt x="3975989" y="4239080"/>
                  </a:cubicBezTo>
                  <a:cubicBezTo>
                    <a:pt x="4019114" y="4235871"/>
                    <a:pt x="4059502" y="4225397"/>
                    <a:pt x="4097720" y="4209071"/>
                  </a:cubicBezTo>
                  <a:cubicBezTo>
                    <a:pt x="4256914" y="4141317"/>
                    <a:pt x="4379401" y="3965892"/>
                    <a:pt x="4451496" y="3789523"/>
                  </a:cubicBezTo>
                  <a:cubicBezTo>
                    <a:pt x="4538217" y="3577484"/>
                    <a:pt x="4596724" y="3337513"/>
                    <a:pt x="4773753" y="3189454"/>
                  </a:cubicBezTo>
                  <a:cubicBezTo>
                    <a:pt x="5000324" y="3000063"/>
                    <a:pt x="5351080" y="3030259"/>
                    <a:pt x="5597940" y="3186057"/>
                  </a:cubicBezTo>
                  <a:cubicBezTo>
                    <a:pt x="5844139" y="3342231"/>
                    <a:pt x="6008051" y="3596735"/>
                    <a:pt x="6149977" y="3851898"/>
                  </a:cubicBezTo>
                  <a:cubicBezTo>
                    <a:pt x="6273313" y="4073091"/>
                    <a:pt x="6388721" y="4305041"/>
                    <a:pt x="6550841" y="4500660"/>
                  </a:cubicBezTo>
                  <a:cubicBezTo>
                    <a:pt x="6575848" y="4530763"/>
                    <a:pt x="6601893" y="4560016"/>
                    <a:pt x="6629259" y="4588231"/>
                  </a:cubicBezTo>
                  <a:cubicBezTo>
                    <a:pt x="6875930" y="4842074"/>
                    <a:pt x="7224610" y="4974185"/>
                    <a:pt x="7572535" y="4973808"/>
                  </a:cubicBezTo>
                  <a:cubicBezTo>
                    <a:pt x="7828831" y="4973619"/>
                    <a:pt x="8084749" y="4900958"/>
                    <a:pt x="8294712" y="4752427"/>
                  </a:cubicBezTo>
                  <a:cubicBezTo>
                    <a:pt x="8487784" y="4615597"/>
                    <a:pt x="8632351" y="4436020"/>
                    <a:pt x="8750025" y="4233890"/>
                  </a:cubicBezTo>
                  <a:cubicBezTo>
                    <a:pt x="8943002" y="3902950"/>
                    <a:pt x="9064073" y="3511900"/>
                    <a:pt x="9211094" y="3151897"/>
                  </a:cubicBezTo>
                  <a:cubicBezTo>
                    <a:pt x="9247708" y="3062155"/>
                    <a:pt x="9286303" y="2973169"/>
                    <a:pt x="9326785" y="2884937"/>
                  </a:cubicBezTo>
                  <a:cubicBezTo>
                    <a:pt x="9906755" y="1621951"/>
                    <a:pt x="10884096" y="535523"/>
                    <a:pt x="12179449" y="0"/>
                  </a:cubicBezTo>
                </a:path>
              </a:pathLst>
            </a:custGeom>
            <a:noFill/>
            <a:ln w="9525" cap="flat" cmpd="sng">
              <a:solidFill>
                <a:srgbClr val="F1F8E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13716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13;p2">
              <a:extLst>
                <a:ext uri="{FF2B5EF4-FFF2-40B4-BE49-F238E27FC236}">
                  <a16:creationId xmlns:a16="http://schemas.microsoft.com/office/drawing/2014/main" id="{D808C4EC-7576-49E4-ADDA-3BE8CD015BA4}"/>
                </a:ext>
              </a:extLst>
            </p:cNvPr>
            <p:cNvSpPr/>
            <p:nvPr/>
          </p:nvSpPr>
          <p:spPr>
            <a:xfrm>
              <a:off x="-48335" y="3108265"/>
              <a:ext cx="12239556" cy="3653669"/>
            </a:xfrm>
            <a:custGeom>
              <a:avLst/>
              <a:gdLst/>
              <a:ahLst/>
              <a:cxnLst/>
              <a:rect l="l" t="t" r="r" b="b"/>
              <a:pathLst>
                <a:path w="12176240" h="4787302" extrusionOk="0">
                  <a:moveTo>
                    <a:pt x="0" y="3225124"/>
                  </a:moveTo>
                  <a:cubicBezTo>
                    <a:pt x="105878" y="3524073"/>
                    <a:pt x="366798" y="3775085"/>
                    <a:pt x="675373" y="3863411"/>
                  </a:cubicBezTo>
                  <a:cubicBezTo>
                    <a:pt x="981022" y="3950982"/>
                    <a:pt x="1323851" y="3876811"/>
                    <a:pt x="1559387" y="3679116"/>
                  </a:cubicBezTo>
                  <a:cubicBezTo>
                    <a:pt x="1750288" y="3519638"/>
                    <a:pt x="1864753" y="3292878"/>
                    <a:pt x="2029704" y="3106979"/>
                  </a:cubicBezTo>
                  <a:cubicBezTo>
                    <a:pt x="2194371" y="2921362"/>
                    <a:pt x="2450290" y="2766697"/>
                    <a:pt x="2699226" y="2832187"/>
                  </a:cubicBezTo>
                  <a:cubicBezTo>
                    <a:pt x="2877576" y="2878614"/>
                    <a:pt x="3005913" y="2989116"/>
                    <a:pt x="3108300" y="3122171"/>
                  </a:cubicBezTo>
                  <a:cubicBezTo>
                    <a:pt x="3187378" y="3224935"/>
                    <a:pt x="3252584" y="3340438"/>
                    <a:pt x="3316281" y="3451601"/>
                  </a:cubicBezTo>
                  <a:cubicBezTo>
                    <a:pt x="3330624" y="3476796"/>
                    <a:pt x="3346100" y="3502464"/>
                    <a:pt x="3362614" y="3528414"/>
                  </a:cubicBezTo>
                  <a:cubicBezTo>
                    <a:pt x="3451884" y="3669019"/>
                    <a:pt x="3572766" y="3821796"/>
                    <a:pt x="3699215" y="3927391"/>
                  </a:cubicBezTo>
                  <a:cubicBezTo>
                    <a:pt x="3785748" y="3999769"/>
                    <a:pt x="3876056" y="4044875"/>
                    <a:pt x="3980424" y="4044309"/>
                  </a:cubicBezTo>
                  <a:cubicBezTo>
                    <a:pt x="4022039" y="4044121"/>
                    <a:pt x="4061295" y="4036949"/>
                    <a:pt x="4099324" y="4024115"/>
                  </a:cubicBezTo>
                  <a:cubicBezTo>
                    <a:pt x="4257575" y="3970421"/>
                    <a:pt x="4395820" y="3804905"/>
                    <a:pt x="4474804" y="3628347"/>
                  </a:cubicBezTo>
                  <a:cubicBezTo>
                    <a:pt x="4566810" y="3422819"/>
                    <a:pt x="4624939" y="3186623"/>
                    <a:pt x="4800647" y="3040451"/>
                  </a:cubicBezTo>
                  <a:cubicBezTo>
                    <a:pt x="5025897" y="2853230"/>
                    <a:pt x="5371464" y="2877388"/>
                    <a:pt x="5616624" y="3025447"/>
                  </a:cubicBezTo>
                  <a:cubicBezTo>
                    <a:pt x="5861030" y="3173034"/>
                    <a:pt x="6026642" y="3418478"/>
                    <a:pt x="6170455" y="3666187"/>
                  </a:cubicBezTo>
                  <a:cubicBezTo>
                    <a:pt x="6295866" y="3880963"/>
                    <a:pt x="6412785" y="4108100"/>
                    <a:pt x="6572545" y="4302682"/>
                  </a:cubicBezTo>
                  <a:cubicBezTo>
                    <a:pt x="6597174" y="4332596"/>
                    <a:pt x="6622748" y="4361755"/>
                    <a:pt x="6649453" y="4389781"/>
                  </a:cubicBezTo>
                  <a:cubicBezTo>
                    <a:pt x="6890839" y="4642680"/>
                    <a:pt x="7226119" y="4779416"/>
                    <a:pt x="7564797" y="4786965"/>
                  </a:cubicBezTo>
                  <a:cubicBezTo>
                    <a:pt x="7814299" y="4792626"/>
                    <a:pt x="8065499" y="4727326"/>
                    <a:pt x="8273575" y="4587382"/>
                  </a:cubicBezTo>
                  <a:cubicBezTo>
                    <a:pt x="8464664" y="4458385"/>
                    <a:pt x="8609609" y="4287112"/>
                    <a:pt x="8728698" y="4092813"/>
                  </a:cubicBezTo>
                  <a:cubicBezTo>
                    <a:pt x="8924412" y="3774991"/>
                    <a:pt x="9050767" y="3396397"/>
                    <a:pt x="9202223" y="3047528"/>
                  </a:cubicBezTo>
                  <a:cubicBezTo>
                    <a:pt x="9239875" y="2960618"/>
                    <a:pt x="9279508" y="2874274"/>
                    <a:pt x="9320935" y="2788873"/>
                  </a:cubicBezTo>
                  <a:cubicBezTo>
                    <a:pt x="9914115" y="1564955"/>
                    <a:pt x="10891552" y="514763"/>
                    <a:pt x="12176241" y="0"/>
                  </a:cubicBezTo>
                </a:path>
              </a:pathLst>
            </a:custGeom>
            <a:noFill/>
            <a:ln w="9525" cap="flat" cmpd="sng">
              <a:solidFill>
                <a:srgbClr val="F1F8E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13716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14;p2">
              <a:extLst>
                <a:ext uri="{FF2B5EF4-FFF2-40B4-BE49-F238E27FC236}">
                  <a16:creationId xmlns:a16="http://schemas.microsoft.com/office/drawing/2014/main" id="{6BAD6641-8855-4B76-A64D-7EA5790D2E1F}"/>
                </a:ext>
              </a:extLst>
            </p:cNvPr>
            <p:cNvSpPr/>
            <p:nvPr/>
          </p:nvSpPr>
          <p:spPr>
            <a:xfrm>
              <a:off x="-45299" y="3203259"/>
              <a:ext cx="12236237" cy="3511917"/>
            </a:xfrm>
            <a:custGeom>
              <a:avLst/>
              <a:gdLst/>
              <a:ahLst/>
              <a:cxnLst/>
              <a:rect l="l" t="t" r="r" b="b"/>
              <a:pathLst>
                <a:path w="12172938" h="4601569" extrusionOk="0">
                  <a:moveTo>
                    <a:pt x="0" y="2983171"/>
                  </a:moveTo>
                  <a:cubicBezTo>
                    <a:pt x="104651" y="3275609"/>
                    <a:pt x="360287" y="3525206"/>
                    <a:pt x="663011" y="3617306"/>
                  </a:cubicBezTo>
                  <a:cubicBezTo>
                    <a:pt x="961394" y="3708086"/>
                    <a:pt x="1296580" y="3641936"/>
                    <a:pt x="1528152" y="3456791"/>
                  </a:cubicBezTo>
                  <a:cubicBezTo>
                    <a:pt x="1715939" y="3307694"/>
                    <a:pt x="1829272" y="3092729"/>
                    <a:pt x="1992713" y="2917682"/>
                  </a:cubicBezTo>
                  <a:cubicBezTo>
                    <a:pt x="2155776" y="2743012"/>
                    <a:pt x="2408203" y="2598255"/>
                    <a:pt x="2652515" y="2662329"/>
                  </a:cubicBezTo>
                  <a:cubicBezTo>
                    <a:pt x="2836244" y="2709795"/>
                    <a:pt x="2971942" y="2812181"/>
                    <a:pt x="3081594" y="2934951"/>
                  </a:cubicBezTo>
                  <a:cubicBezTo>
                    <a:pt x="3166429" y="3029882"/>
                    <a:pt x="3238052" y="3136043"/>
                    <a:pt x="3308732" y="3240789"/>
                  </a:cubicBezTo>
                  <a:cubicBezTo>
                    <a:pt x="3324679" y="3264474"/>
                    <a:pt x="3341759" y="3288821"/>
                    <a:pt x="3359783" y="3313639"/>
                  </a:cubicBezTo>
                  <a:cubicBezTo>
                    <a:pt x="3457829" y="3447920"/>
                    <a:pt x="3588053" y="3600887"/>
                    <a:pt x="3713747" y="3714125"/>
                  </a:cubicBezTo>
                  <a:cubicBezTo>
                    <a:pt x="3799337" y="3791221"/>
                    <a:pt x="3884360" y="3842273"/>
                    <a:pt x="3984765" y="3849445"/>
                  </a:cubicBezTo>
                  <a:cubicBezTo>
                    <a:pt x="4024870" y="3852276"/>
                    <a:pt x="4062994" y="3848501"/>
                    <a:pt x="4100740" y="3839065"/>
                  </a:cubicBezTo>
                  <a:cubicBezTo>
                    <a:pt x="4258236" y="3799620"/>
                    <a:pt x="4411768" y="3644106"/>
                    <a:pt x="4497923" y="3467077"/>
                  </a:cubicBezTo>
                  <a:cubicBezTo>
                    <a:pt x="4594837" y="3268060"/>
                    <a:pt x="4652871" y="3035544"/>
                    <a:pt x="4827258" y="2891354"/>
                  </a:cubicBezTo>
                  <a:cubicBezTo>
                    <a:pt x="5051282" y="2706303"/>
                    <a:pt x="5391375" y="2724705"/>
                    <a:pt x="5635026" y="2864743"/>
                  </a:cubicBezTo>
                  <a:cubicBezTo>
                    <a:pt x="5877544" y="3004120"/>
                    <a:pt x="6044949" y="3240034"/>
                    <a:pt x="6190743" y="3480382"/>
                  </a:cubicBezTo>
                  <a:cubicBezTo>
                    <a:pt x="6318136" y="3688741"/>
                    <a:pt x="6436659" y="3911160"/>
                    <a:pt x="6593966" y="4104609"/>
                  </a:cubicBezTo>
                  <a:cubicBezTo>
                    <a:pt x="6618218" y="4134334"/>
                    <a:pt x="6643225" y="4163304"/>
                    <a:pt x="6669459" y="4191331"/>
                  </a:cubicBezTo>
                  <a:cubicBezTo>
                    <a:pt x="6905466" y="4443286"/>
                    <a:pt x="7227441" y="4584645"/>
                    <a:pt x="7556870" y="4600121"/>
                  </a:cubicBezTo>
                  <a:cubicBezTo>
                    <a:pt x="7799577" y="4611728"/>
                    <a:pt x="8046154" y="4553693"/>
                    <a:pt x="8252153" y="4422337"/>
                  </a:cubicBezTo>
                  <a:cubicBezTo>
                    <a:pt x="8441167" y="4301172"/>
                    <a:pt x="8586678" y="4138109"/>
                    <a:pt x="8707089" y="3951737"/>
                  </a:cubicBezTo>
                  <a:cubicBezTo>
                    <a:pt x="8905444" y="3646937"/>
                    <a:pt x="9037273" y="3280799"/>
                    <a:pt x="9193165" y="2943160"/>
                  </a:cubicBezTo>
                  <a:cubicBezTo>
                    <a:pt x="9231949" y="2858987"/>
                    <a:pt x="9272526" y="2775473"/>
                    <a:pt x="9314895" y="2692715"/>
                  </a:cubicBezTo>
                  <a:cubicBezTo>
                    <a:pt x="9921193" y="1507864"/>
                    <a:pt x="10898912" y="493908"/>
                    <a:pt x="12172939" y="0"/>
                  </a:cubicBezTo>
                </a:path>
              </a:pathLst>
            </a:custGeom>
            <a:noFill/>
            <a:ln w="9525" cap="flat" cmpd="sng">
              <a:solidFill>
                <a:srgbClr val="F1F8E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13716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15;p2">
              <a:extLst>
                <a:ext uri="{FF2B5EF4-FFF2-40B4-BE49-F238E27FC236}">
                  <a16:creationId xmlns:a16="http://schemas.microsoft.com/office/drawing/2014/main" id="{7CAC6FE4-0752-437E-88D6-C2C70103996A}"/>
                </a:ext>
              </a:extLst>
            </p:cNvPr>
            <p:cNvSpPr/>
            <p:nvPr/>
          </p:nvSpPr>
          <p:spPr>
            <a:xfrm>
              <a:off x="-42264" y="3298108"/>
              <a:ext cx="12233390" cy="3370716"/>
            </a:xfrm>
            <a:custGeom>
              <a:avLst/>
              <a:gdLst/>
              <a:ahLst/>
              <a:cxnLst/>
              <a:rect l="l" t="t" r="r" b="b"/>
              <a:pathLst>
                <a:path w="12170106" h="4416557" extrusionOk="0">
                  <a:moveTo>
                    <a:pt x="0" y="2741313"/>
                  </a:moveTo>
                  <a:cubicBezTo>
                    <a:pt x="103424" y="3027334"/>
                    <a:pt x="353681" y="3275421"/>
                    <a:pt x="650649" y="3371296"/>
                  </a:cubicBezTo>
                  <a:cubicBezTo>
                    <a:pt x="941766" y="3465284"/>
                    <a:pt x="1268931" y="3406683"/>
                    <a:pt x="1496823" y="3234561"/>
                  </a:cubicBezTo>
                  <a:cubicBezTo>
                    <a:pt x="1681118" y="3095372"/>
                    <a:pt x="1793791" y="2892486"/>
                    <a:pt x="1955627" y="2728479"/>
                  </a:cubicBezTo>
                  <a:cubicBezTo>
                    <a:pt x="2117181" y="2564755"/>
                    <a:pt x="2365833" y="2430473"/>
                    <a:pt x="2605710" y="2492660"/>
                  </a:cubicBezTo>
                  <a:cubicBezTo>
                    <a:pt x="2794818" y="2541730"/>
                    <a:pt x="2937970" y="2635529"/>
                    <a:pt x="3054795" y="2747919"/>
                  </a:cubicBezTo>
                  <a:cubicBezTo>
                    <a:pt x="3145385" y="2835018"/>
                    <a:pt x="3223425" y="2931836"/>
                    <a:pt x="3301182" y="3030165"/>
                  </a:cubicBezTo>
                  <a:cubicBezTo>
                    <a:pt x="3318734" y="3052435"/>
                    <a:pt x="3337324" y="3075461"/>
                    <a:pt x="3357047" y="3099052"/>
                  </a:cubicBezTo>
                  <a:cubicBezTo>
                    <a:pt x="3463774" y="3226917"/>
                    <a:pt x="3603529" y="3380166"/>
                    <a:pt x="3728468" y="3501048"/>
                  </a:cubicBezTo>
                  <a:cubicBezTo>
                    <a:pt x="3813114" y="3582957"/>
                    <a:pt x="3892947" y="3639954"/>
                    <a:pt x="3989389" y="3654769"/>
                  </a:cubicBezTo>
                  <a:cubicBezTo>
                    <a:pt x="4027984" y="3660714"/>
                    <a:pt x="4064975" y="3660242"/>
                    <a:pt x="4102533" y="3654203"/>
                  </a:cubicBezTo>
                  <a:cubicBezTo>
                    <a:pt x="4259368" y="3629008"/>
                    <a:pt x="4427904" y="3483591"/>
                    <a:pt x="4521420" y="3305995"/>
                  </a:cubicBezTo>
                  <a:cubicBezTo>
                    <a:pt x="4622863" y="3113395"/>
                    <a:pt x="4681275" y="2884654"/>
                    <a:pt x="4854341" y="2742351"/>
                  </a:cubicBezTo>
                  <a:cubicBezTo>
                    <a:pt x="5077044" y="2559471"/>
                    <a:pt x="5411757" y="2572116"/>
                    <a:pt x="5653898" y="2704039"/>
                  </a:cubicBezTo>
                  <a:cubicBezTo>
                    <a:pt x="5894436" y="2835112"/>
                    <a:pt x="6063255" y="3062061"/>
                    <a:pt x="6211409" y="3294577"/>
                  </a:cubicBezTo>
                  <a:cubicBezTo>
                    <a:pt x="6340312" y="3496896"/>
                    <a:pt x="6460911" y="3714125"/>
                    <a:pt x="6615859" y="3906536"/>
                  </a:cubicBezTo>
                  <a:cubicBezTo>
                    <a:pt x="6639733" y="3936072"/>
                    <a:pt x="6664268" y="3964948"/>
                    <a:pt x="6689936" y="3992786"/>
                  </a:cubicBezTo>
                  <a:cubicBezTo>
                    <a:pt x="6920659" y="4243892"/>
                    <a:pt x="7229233" y="4389781"/>
                    <a:pt x="7549321" y="4413184"/>
                  </a:cubicBezTo>
                  <a:cubicBezTo>
                    <a:pt x="7785140" y="4430735"/>
                    <a:pt x="8027186" y="4379967"/>
                    <a:pt x="8231205" y="4257198"/>
                  </a:cubicBezTo>
                  <a:cubicBezTo>
                    <a:pt x="8418236" y="4143770"/>
                    <a:pt x="8564125" y="3989011"/>
                    <a:pt x="8686045" y="3810566"/>
                  </a:cubicBezTo>
                  <a:cubicBezTo>
                    <a:pt x="8887043" y="3518789"/>
                    <a:pt x="9024250" y="3165202"/>
                    <a:pt x="9184577" y="2838698"/>
                  </a:cubicBezTo>
                  <a:cubicBezTo>
                    <a:pt x="9224400" y="2757355"/>
                    <a:pt x="9266014" y="2676484"/>
                    <a:pt x="9309328" y="2596556"/>
                  </a:cubicBezTo>
                  <a:cubicBezTo>
                    <a:pt x="9928837" y="1450773"/>
                    <a:pt x="10906745" y="472959"/>
                    <a:pt x="12170107" y="0"/>
                  </a:cubicBezTo>
                </a:path>
              </a:pathLst>
            </a:custGeom>
            <a:noFill/>
            <a:ln w="9525" cap="flat" cmpd="sng">
              <a:solidFill>
                <a:srgbClr val="F1F8E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13716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16;p2">
              <a:extLst>
                <a:ext uri="{FF2B5EF4-FFF2-40B4-BE49-F238E27FC236}">
                  <a16:creationId xmlns:a16="http://schemas.microsoft.com/office/drawing/2014/main" id="{502C52CB-6D1C-4872-9B75-330A9B709F31}"/>
                </a:ext>
              </a:extLst>
            </p:cNvPr>
            <p:cNvSpPr/>
            <p:nvPr/>
          </p:nvSpPr>
          <p:spPr>
            <a:xfrm>
              <a:off x="-39134" y="3393031"/>
              <a:ext cx="12229881" cy="3230271"/>
            </a:xfrm>
            <a:custGeom>
              <a:avLst/>
              <a:gdLst/>
              <a:ahLst/>
              <a:cxnLst/>
              <a:rect l="l" t="t" r="r" b="b"/>
              <a:pathLst>
                <a:path w="12166615" h="4232536" extrusionOk="0">
                  <a:moveTo>
                    <a:pt x="0" y="2499455"/>
                  </a:moveTo>
                  <a:cubicBezTo>
                    <a:pt x="102198" y="2778965"/>
                    <a:pt x="347076" y="3025636"/>
                    <a:pt x="638287" y="3125380"/>
                  </a:cubicBezTo>
                  <a:cubicBezTo>
                    <a:pt x="922138" y="3222576"/>
                    <a:pt x="1241565" y="3171808"/>
                    <a:pt x="1465494" y="3012424"/>
                  </a:cubicBezTo>
                  <a:cubicBezTo>
                    <a:pt x="1646581" y="2883427"/>
                    <a:pt x="1758309" y="2692432"/>
                    <a:pt x="1918636" y="2539371"/>
                  </a:cubicBezTo>
                  <a:cubicBezTo>
                    <a:pt x="2078679" y="2386499"/>
                    <a:pt x="2323746" y="2262220"/>
                    <a:pt x="2558905" y="2322991"/>
                  </a:cubicBezTo>
                  <a:cubicBezTo>
                    <a:pt x="2753392" y="2373288"/>
                    <a:pt x="2904093" y="2458783"/>
                    <a:pt x="3027995" y="2560886"/>
                  </a:cubicBezTo>
                  <a:cubicBezTo>
                    <a:pt x="3124342" y="2640248"/>
                    <a:pt x="3208799" y="2727630"/>
                    <a:pt x="3293633" y="2819542"/>
                  </a:cubicBezTo>
                  <a:cubicBezTo>
                    <a:pt x="3312789" y="2840302"/>
                    <a:pt x="3332983" y="2862006"/>
                    <a:pt x="3354216" y="2884465"/>
                  </a:cubicBezTo>
                  <a:cubicBezTo>
                    <a:pt x="3469624" y="3006008"/>
                    <a:pt x="3618910" y="3159446"/>
                    <a:pt x="3743001" y="3287877"/>
                  </a:cubicBezTo>
                  <a:cubicBezTo>
                    <a:pt x="3826703" y="3374504"/>
                    <a:pt x="3901251" y="3437540"/>
                    <a:pt x="3993729" y="3459905"/>
                  </a:cubicBezTo>
                  <a:cubicBezTo>
                    <a:pt x="4030815" y="3468870"/>
                    <a:pt x="4066674" y="3471795"/>
                    <a:pt x="4104042" y="3469153"/>
                  </a:cubicBezTo>
                  <a:cubicBezTo>
                    <a:pt x="4260123" y="3458206"/>
                    <a:pt x="4443569" y="3322981"/>
                    <a:pt x="4544634" y="3144725"/>
                  </a:cubicBezTo>
                  <a:cubicBezTo>
                    <a:pt x="4650229" y="2958636"/>
                    <a:pt x="4709396" y="2733669"/>
                    <a:pt x="4881047" y="2593254"/>
                  </a:cubicBezTo>
                  <a:cubicBezTo>
                    <a:pt x="5102522" y="2412544"/>
                    <a:pt x="5431668" y="2419433"/>
                    <a:pt x="5672300" y="2543334"/>
                  </a:cubicBezTo>
                  <a:cubicBezTo>
                    <a:pt x="5910855" y="2666198"/>
                    <a:pt x="6081373" y="2883710"/>
                    <a:pt x="6231603" y="3108771"/>
                  </a:cubicBezTo>
                  <a:cubicBezTo>
                    <a:pt x="6362394" y="3304768"/>
                    <a:pt x="6484691" y="3517185"/>
                    <a:pt x="6637280" y="3708463"/>
                  </a:cubicBezTo>
                  <a:cubicBezTo>
                    <a:pt x="6660777" y="3737811"/>
                    <a:pt x="6684840" y="3766498"/>
                    <a:pt x="6709847" y="3794336"/>
                  </a:cubicBezTo>
                  <a:cubicBezTo>
                    <a:pt x="6935191" y="4044498"/>
                    <a:pt x="7230366" y="4195011"/>
                    <a:pt x="7541300" y="4226340"/>
                  </a:cubicBezTo>
                  <a:cubicBezTo>
                    <a:pt x="7770324" y="4249837"/>
                    <a:pt x="8008031" y="4206807"/>
                    <a:pt x="8209784" y="4092153"/>
                  </a:cubicBezTo>
                  <a:cubicBezTo>
                    <a:pt x="8395022" y="3986935"/>
                    <a:pt x="8540722" y="3839631"/>
                    <a:pt x="8664436" y="3669490"/>
                  </a:cubicBezTo>
                  <a:cubicBezTo>
                    <a:pt x="8867416" y="3390263"/>
                    <a:pt x="9010662" y="3049699"/>
                    <a:pt x="9175423" y="2734330"/>
                  </a:cubicBezTo>
                  <a:cubicBezTo>
                    <a:pt x="9216284" y="2655724"/>
                    <a:pt x="9258937" y="2577683"/>
                    <a:pt x="9303100" y="2500398"/>
                  </a:cubicBezTo>
                  <a:cubicBezTo>
                    <a:pt x="9935725" y="1393682"/>
                    <a:pt x="10913916" y="452104"/>
                    <a:pt x="12166616" y="0"/>
                  </a:cubicBezTo>
                </a:path>
              </a:pathLst>
            </a:custGeom>
            <a:noFill/>
            <a:ln w="9525" cap="flat" cmpd="sng">
              <a:solidFill>
                <a:srgbClr val="F1F8E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13716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17;p2">
              <a:extLst>
                <a:ext uri="{FF2B5EF4-FFF2-40B4-BE49-F238E27FC236}">
                  <a16:creationId xmlns:a16="http://schemas.microsoft.com/office/drawing/2014/main" id="{E13E3848-8BFF-4A26-B9FB-4287057B24B0}"/>
                </a:ext>
              </a:extLst>
            </p:cNvPr>
            <p:cNvSpPr/>
            <p:nvPr/>
          </p:nvSpPr>
          <p:spPr>
            <a:xfrm>
              <a:off x="-36098" y="3487952"/>
              <a:ext cx="12226941" cy="3090407"/>
            </a:xfrm>
            <a:custGeom>
              <a:avLst/>
              <a:gdLst/>
              <a:ahLst/>
              <a:cxnLst/>
              <a:rect l="l" t="t" r="r" b="b"/>
              <a:pathLst>
                <a:path w="12163690" h="4049276" extrusionOk="0">
                  <a:moveTo>
                    <a:pt x="0" y="2257596"/>
                  </a:moveTo>
                  <a:cubicBezTo>
                    <a:pt x="100971" y="2530595"/>
                    <a:pt x="340470" y="2775851"/>
                    <a:pt x="626020" y="2879370"/>
                  </a:cubicBezTo>
                  <a:cubicBezTo>
                    <a:pt x="902604" y="2979680"/>
                    <a:pt x="1214293" y="2936932"/>
                    <a:pt x="1434259" y="2790194"/>
                  </a:cubicBezTo>
                  <a:cubicBezTo>
                    <a:pt x="1612232" y="2671482"/>
                    <a:pt x="1723017" y="2492094"/>
                    <a:pt x="1881645" y="2350169"/>
                  </a:cubicBezTo>
                  <a:cubicBezTo>
                    <a:pt x="2040273" y="2208149"/>
                    <a:pt x="2281659" y="2093967"/>
                    <a:pt x="2512194" y="2153323"/>
                  </a:cubicBezTo>
                  <a:cubicBezTo>
                    <a:pt x="2712060" y="2204752"/>
                    <a:pt x="2870216" y="2282131"/>
                    <a:pt x="3001289" y="2373854"/>
                  </a:cubicBezTo>
                  <a:cubicBezTo>
                    <a:pt x="3103487" y="2445383"/>
                    <a:pt x="3194266" y="2523423"/>
                    <a:pt x="3286084" y="2608918"/>
                  </a:cubicBezTo>
                  <a:cubicBezTo>
                    <a:pt x="3306844" y="2628263"/>
                    <a:pt x="3328643" y="2648646"/>
                    <a:pt x="3351479" y="2669878"/>
                  </a:cubicBezTo>
                  <a:cubicBezTo>
                    <a:pt x="3475664" y="2785004"/>
                    <a:pt x="3634292" y="2938725"/>
                    <a:pt x="3757627" y="3074800"/>
                  </a:cubicBezTo>
                  <a:cubicBezTo>
                    <a:pt x="3840386" y="3166146"/>
                    <a:pt x="3909744" y="3235221"/>
                    <a:pt x="3998259" y="3265229"/>
                  </a:cubicBezTo>
                  <a:cubicBezTo>
                    <a:pt x="4033835" y="3277308"/>
                    <a:pt x="4068561" y="3283536"/>
                    <a:pt x="4105741" y="3284291"/>
                  </a:cubicBezTo>
                  <a:cubicBezTo>
                    <a:pt x="4261161" y="3287594"/>
                    <a:pt x="4459139" y="3162560"/>
                    <a:pt x="4568037" y="2983643"/>
                  </a:cubicBezTo>
                  <a:cubicBezTo>
                    <a:pt x="4677406" y="2803877"/>
                    <a:pt x="4737706" y="2582779"/>
                    <a:pt x="4908035" y="2444345"/>
                  </a:cubicBezTo>
                  <a:cubicBezTo>
                    <a:pt x="5128189" y="2265806"/>
                    <a:pt x="5451863" y="2266938"/>
                    <a:pt x="5691079" y="2382725"/>
                  </a:cubicBezTo>
                  <a:cubicBezTo>
                    <a:pt x="5927653" y="2497379"/>
                    <a:pt x="6099964" y="2705454"/>
                    <a:pt x="6252175" y="2922966"/>
                  </a:cubicBezTo>
                  <a:cubicBezTo>
                    <a:pt x="6384853" y="3112640"/>
                    <a:pt x="6508754" y="3320150"/>
                    <a:pt x="6659078" y="3510390"/>
                  </a:cubicBezTo>
                  <a:cubicBezTo>
                    <a:pt x="6682198" y="3539549"/>
                    <a:pt x="6705789" y="3568047"/>
                    <a:pt x="6730230" y="3595791"/>
                  </a:cubicBezTo>
                  <a:cubicBezTo>
                    <a:pt x="6950290" y="3845010"/>
                    <a:pt x="7232064" y="4000146"/>
                    <a:pt x="7533656" y="4039402"/>
                  </a:cubicBezTo>
                  <a:cubicBezTo>
                    <a:pt x="7755886" y="4068750"/>
                    <a:pt x="7988969" y="4033080"/>
                    <a:pt x="8188646" y="3927013"/>
                  </a:cubicBezTo>
                  <a:cubicBezTo>
                    <a:pt x="8371903" y="3829628"/>
                    <a:pt x="8517981" y="3690534"/>
                    <a:pt x="8643203" y="3528320"/>
                  </a:cubicBezTo>
                  <a:cubicBezTo>
                    <a:pt x="8848825" y="3262115"/>
                    <a:pt x="8997451" y="2934101"/>
                    <a:pt x="9166742" y="2629868"/>
                  </a:cubicBezTo>
                  <a:cubicBezTo>
                    <a:pt x="9208735" y="2554092"/>
                    <a:pt x="9252332" y="2478694"/>
                    <a:pt x="9297438" y="2404240"/>
                  </a:cubicBezTo>
                  <a:cubicBezTo>
                    <a:pt x="9943274" y="1336590"/>
                    <a:pt x="10921654" y="431250"/>
                    <a:pt x="12163691" y="0"/>
                  </a:cubicBezTo>
                </a:path>
              </a:pathLst>
            </a:custGeom>
            <a:noFill/>
            <a:ln w="9525" cap="flat" cmpd="sng">
              <a:solidFill>
                <a:srgbClr val="F1F8E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13716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18;p2">
              <a:extLst>
                <a:ext uri="{FF2B5EF4-FFF2-40B4-BE49-F238E27FC236}">
                  <a16:creationId xmlns:a16="http://schemas.microsoft.com/office/drawing/2014/main" id="{8616D467-5982-49E2-9717-F98B6BEB41CE}"/>
                </a:ext>
              </a:extLst>
            </p:cNvPr>
            <p:cNvSpPr/>
            <p:nvPr/>
          </p:nvSpPr>
          <p:spPr>
            <a:xfrm>
              <a:off x="-33063" y="3582730"/>
              <a:ext cx="12223621" cy="2951464"/>
            </a:xfrm>
            <a:custGeom>
              <a:avLst/>
              <a:gdLst/>
              <a:ahLst/>
              <a:cxnLst/>
              <a:rect l="l" t="t" r="r" b="b"/>
              <a:pathLst>
                <a:path w="12160387" h="3867222" extrusionOk="0">
                  <a:moveTo>
                    <a:pt x="0" y="2015926"/>
                  </a:moveTo>
                  <a:cubicBezTo>
                    <a:pt x="99744" y="2282509"/>
                    <a:pt x="333865" y="2526160"/>
                    <a:pt x="613658" y="2633548"/>
                  </a:cubicBezTo>
                  <a:cubicBezTo>
                    <a:pt x="882976" y="2736972"/>
                    <a:pt x="1187022" y="2702151"/>
                    <a:pt x="1402929" y="2568153"/>
                  </a:cubicBezTo>
                  <a:cubicBezTo>
                    <a:pt x="1577694" y="2459727"/>
                    <a:pt x="1687630" y="2292040"/>
                    <a:pt x="1844559" y="2161155"/>
                  </a:cubicBezTo>
                  <a:cubicBezTo>
                    <a:pt x="2001866" y="2029987"/>
                    <a:pt x="2239478" y="1925808"/>
                    <a:pt x="2465294" y="1983842"/>
                  </a:cubicBezTo>
                  <a:cubicBezTo>
                    <a:pt x="2670539" y="2036498"/>
                    <a:pt x="2836339" y="2105574"/>
                    <a:pt x="2974395" y="2186917"/>
                  </a:cubicBezTo>
                  <a:cubicBezTo>
                    <a:pt x="3082444" y="2250613"/>
                    <a:pt x="3179451" y="2319311"/>
                    <a:pt x="3278440" y="2398389"/>
                  </a:cubicBezTo>
                  <a:cubicBezTo>
                    <a:pt x="3300805" y="2416319"/>
                    <a:pt x="3324113" y="2435286"/>
                    <a:pt x="3348648" y="2455386"/>
                  </a:cubicBezTo>
                  <a:cubicBezTo>
                    <a:pt x="3481515" y="2564095"/>
                    <a:pt x="3649673" y="2718005"/>
                    <a:pt x="3772254" y="2861817"/>
                  </a:cubicBezTo>
                  <a:cubicBezTo>
                    <a:pt x="3854069" y="2957881"/>
                    <a:pt x="3918237" y="3032996"/>
                    <a:pt x="4002694" y="3070554"/>
                  </a:cubicBezTo>
                  <a:cubicBezTo>
                    <a:pt x="4036760" y="3085747"/>
                    <a:pt x="4070354" y="3095277"/>
                    <a:pt x="4107251" y="3099429"/>
                  </a:cubicBezTo>
                  <a:cubicBezTo>
                    <a:pt x="4262010" y="3117076"/>
                    <a:pt x="4474332" y="3002233"/>
                    <a:pt x="4591251" y="2822561"/>
                  </a:cubicBezTo>
                  <a:cubicBezTo>
                    <a:pt x="4704112" y="2649118"/>
                    <a:pt x="4765732" y="2431889"/>
                    <a:pt x="4934740" y="2295342"/>
                  </a:cubicBezTo>
                  <a:cubicBezTo>
                    <a:pt x="5153668" y="2118879"/>
                    <a:pt x="5471774" y="2114255"/>
                    <a:pt x="5709575" y="2222115"/>
                  </a:cubicBezTo>
                  <a:cubicBezTo>
                    <a:pt x="5944167" y="2328465"/>
                    <a:pt x="6118365" y="2527292"/>
                    <a:pt x="6272463" y="2737255"/>
                  </a:cubicBezTo>
                  <a:cubicBezTo>
                    <a:pt x="6407123" y="2920701"/>
                    <a:pt x="6532629" y="3123304"/>
                    <a:pt x="6680593" y="3312412"/>
                  </a:cubicBezTo>
                  <a:cubicBezTo>
                    <a:pt x="6703336" y="3341382"/>
                    <a:pt x="6726455" y="3369786"/>
                    <a:pt x="6750329" y="3397435"/>
                  </a:cubicBezTo>
                  <a:cubicBezTo>
                    <a:pt x="6965011" y="3645805"/>
                    <a:pt x="7233480" y="3805471"/>
                    <a:pt x="7525824" y="3852653"/>
                  </a:cubicBezTo>
                  <a:cubicBezTo>
                    <a:pt x="7741260" y="3887946"/>
                    <a:pt x="7969718" y="3859636"/>
                    <a:pt x="8167413" y="3762063"/>
                  </a:cubicBezTo>
                  <a:cubicBezTo>
                    <a:pt x="8348689" y="3672604"/>
                    <a:pt x="8495144" y="3541531"/>
                    <a:pt x="8621782" y="3387338"/>
                  </a:cubicBezTo>
                  <a:cubicBezTo>
                    <a:pt x="8829952" y="3134062"/>
                    <a:pt x="8984145" y="2818692"/>
                    <a:pt x="9157777" y="2525594"/>
                  </a:cubicBezTo>
                  <a:cubicBezTo>
                    <a:pt x="9200808" y="2452555"/>
                    <a:pt x="9245443" y="2379988"/>
                    <a:pt x="9291493" y="2308176"/>
                  </a:cubicBezTo>
                  <a:cubicBezTo>
                    <a:pt x="9950540" y="1279594"/>
                    <a:pt x="10929109" y="410395"/>
                    <a:pt x="12160388" y="0"/>
                  </a:cubicBezTo>
                </a:path>
              </a:pathLst>
            </a:custGeom>
            <a:noFill/>
            <a:ln w="9525" cap="flat" cmpd="sng">
              <a:solidFill>
                <a:srgbClr val="F1F8E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13716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19;p2">
              <a:extLst>
                <a:ext uri="{FF2B5EF4-FFF2-40B4-BE49-F238E27FC236}">
                  <a16:creationId xmlns:a16="http://schemas.microsoft.com/office/drawing/2014/main" id="{68F3E2F7-2686-482E-B8EC-E8ABAAFBB975}"/>
                </a:ext>
              </a:extLst>
            </p:cNvPr>
            <p:cNvSpPr/>
            <p:nvPr/>
          </p:nvSpPr>
          <p:spPr>
            <a:xfrm>
              <a:off x="-30027" y="3677652"/>
              <a:ext cx="12220301" cy="2813237"/>
            </a:xfrm>
            <a:custGeom>
              <a:avLst/>
              <a:gdLst/>
              <a:ahLst/>
              <a:cxnLst/>
              <a:rect l="l" t="t" r="r" b="b"/>
              <a:pathLst>
                <a:path w="12157084" h="3686107" extrusionOk="0">
                  <a:moveTo>
                    <a:pt x="0" y="1774068"/>
                  </a:moveTo>
                  <a:cubicBezTo>
                    <a:pt x="98517" y="2034139"/>
                    <a:pt x="327259" y="2276186"/>
                    <a:pt x="601296" y="2387537"/>
                  </a:cubicBezTo>
                  <a:cubicBezTo>
                    <a:pt x="863348" y="2493982"/>
                    <a:pt x="1159656" y="2467276"/>
                    <a:pt x="1371600" y="2346016"/>
                  </a:cubicBezTo>
                  <a:cubicBezTo>
                    <a:pt x="1543251" y="2247782"/>
                    <a:pt x="1652337" y="2091796"/>
                    <a:pt x="1807473" y="1972047"/>
                  </a:cubicBezTo>
                  <a:cubicBezTo>
                    <a:pt x="1963459" y="1851637"/>
                    <a:pt x="2197202" y="1757649"/>
                    <a:pt x="2418489" y="1814174"/>
                  </a:cubicBezTo>
                  <a:cubicBezTo>
                    <a:pt x="2629207" y="1868056"/>
                    <a:pt x="2802556" y="1928827"/>
                    <a:pt x="2947595" y="1999884"/>
                  </a:cubicBezTo>
                  <a:cubicBezTo>
                    <a:pt x="3061589" y="2055749"/>
                    <a:pt x="3164824" y="2115105"/>
                    <a:pt x="3270797" y="2187766"/>
                  </a:cubicBezTo>
                  <a:cubicBezTo>
                    <a:pt x="3294671" y="2204185"/>
                    <a:pt x="3319678" y="2221926"/>
                    <a:pt x="3345723" y="2240799"/>
                  </a:cubicBezTo>
                  <a:cubicBezTo>
                    <a:pt x="3487271" y="2343186"/>
                    <a:pt x="3664961" y="2497190"/>
                    <a:pt x="3786692" y="2648646"/>
                  </a:cubicBezTo>
                  <a:cubicBezTo>
                    <a:pt x="3867657" y="2749428"/>
                    <a:pt x="3926541" y="2830677"/>
                    <a:pt x="4007035" y="2875784"/>
                  </a:cubicBezTo>
                  <a:cubicBezTo>
                    <a:pt x="4039591" y="2894090"/>
                    <a:pt x="4072053" y="2906924"/>
                    <a:pt x="4108761" y="2914568"/>
                  </a:cubicBezTo>
                  <a:cubicBezTo>
                    <a:pt x="4262860" y="2946463"/>
                    <a:pt x="4489336" y="2841906"/>
                    <a:pt x="4614465" y="2661480"/>
                  </a:cubicBezTo>
                  <a:cubicBezTo>
                    <a:pt x="4730440" y="2494170"/>
                    <a:pt x="4793853" y="2281093"/>
                    <a:pt x="4961540" y="2146434"/>
                  </a:cubicBezTo>
                  <a:cubicBezTo>
                    <a:pt x="5179147" y="1972141"/>
                    <a:pt x="5491779" y="1961855"/>
                    <a:pt x="5728070" y="2061505"/>
                  </a:cubicBezTo>
                  <a:cubicBezTo>
                    <a:pt x="5960681" y="2159645"/>
                    <a:pt x="6136672" y="2349036"/>
                    <a:pt x="6292752" y="2551544"/>
                  </a:cubicBezTo>
                  <a:cubicBezTo>
                    <a:pt x="6429299" y="2728668"/>
                    <a:pt x="6556503" y="2926363"/>
                    <a:pt x="6702109" y="3114434"/>
                  </a:cubicBezTo>
                  <a:cubicBezTo>
                    <a:pt x="6724474" y="3143215"/>
                    <a:pt x="6747121" y="3171430"/>
                    <a:pt x="6770335" y="3198985"/>
                  </a:cubicBezTo>
                  <a:cubicBezTo>
                    <a:pt x="6979732" y="3446411"/>
                    <a:pt x="7234801" y="3610701"/>
                    <a:pt x="7517802" y="3665810"/>
                  </a:cubicBezTo>
                  <a:cubicBezTo>
                    <a:pt x="7726444" y="3707048"/>
                    <a:pt x="7950373" y="3686099"/>
                    <a:pt x="8145992" y="3597018"/>
                  </a:cubicBezTo>
                  <a:cubicBezTo>
                    <a:pt x="8325286" y="3515392"/>
                    <a:pt x="8472119" y="3392434"/>
                    <a:pt x="8600267" y="3246262"/>
                  </a:cubicBezTo>
                  <a:cubicBezTo>
                    <a:pt x="8810985" y="3005913"/>
                    <a:pt x="8970651" y="2703189"/>
                    <a:pt x="9148718" y="2421226"/>
                  </a:cubicBezTo>
                  <a:cubicBezTo>
                    <a:pt x="9192881" y="2351018"/>
                    <a:pt x="9238460" y="2281093"/>
                    <a:pt x="9285453" y="2212018"/>
                  </a:cubicBezTo>
                  <a:cubicBezTo>
                    <a:pt x="9957618" y="1222503"/>
                    <a:pt x="10936469" y="389540"/>
                    <a:pt x="12157085" y="0"/>
                  </a:cubicBezTo>
                </a:path>
              </a:pathLst>
            </a:custGeom>
            <a:noFill/>
            <a:ln w="9525" cap="flat" cmpd="sng">
              <a:solidFill>
                <a:srgbClr val="F1F8E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13716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20;p2">
              <a:extLst>
                <a:ext uri="{FF2B5EF4-FFF2-40B4-BE49-F238E27FC236}">
                  <a16:creationId xmlns:a16="http://schemas.microsoft.com/office/drawing/2014/main" id="{72FDA4C9-B116-43CC-821A-67CFB75035C9}"/>
                </a:ext>
              </a:extLst>
            </p:cNvPr>
            <p:cNvSpPr/>
            <p:nvPr/>
          </p:nvSpPr>
          <p:spPr>
            <a:xfrm>
              <a:off x="-26897" y="3772790"/>
              <a:ext cx="12217170" cy="2675742"/>
            </a:xfrm>
            <a:custGeom>
              <a:avLst/>
              <a:gdLst/>
              <a:ahLst/>
              <a:cxnLst/>
              <a:rect l="l" t="t" r="r" b="b"/>
              <a:pathLst>
                <a:path w="12153970" h="3505951" extrusionOk="0">
                  <a:moveTo>
                    <a:pt x="0" y="1531927"/>
                  </a:moveTo>
                  <a:cubicBezTo>
                    <a:pt x="97291" y="1785486"/>
                    <a:pt x="320559" y="2026024"/>
                    <a:pt x="588934" y="2141244"/>
                  </a:cubicBezTo>
                  <a:cubicBezTo>
                    <a:pt x="843720" y="2250613"/>
                    <a:pt x="1132384" y="2232023"/>
                    <a:pt x="1340271" y="2123503"/>
                  </a:cubicBezTo>
                  <a:cubicBezTo>
                    <a:pt x="1508807" y="2035554"/>
                    <a:pt x="1617233" y="1891176"/>
                    <a:pt x="1770388" y="1782561"/>
                  </a:cubicBezTo>
                  <a:cubicBezTo>
                    <a:pt x="1925241" y="1672814"/>
                    <a:pt x="2155021" y="1589018"/>
                    <a:pt x="2371684" y="1644221"/>
                  </a:cubicBezTo>
                  <a:cubicBezTo>
                    <a:pt x="2587780" y="1699331"/>
                    <a:pt x="2768773" y="1751704"/>
                    <a:pt x="2920796" y="1812569"/>
                  </a:cubicBezTo>
                  <a:cubicBezTo>
                    <a:pt x="3040734" y="1860601"/>
                    <a:pt x="3150198" y="1910615"/>
                    <a:pt x="3263247" y="1976859"/>
                  </a:cubicBezTo>
                  <a:cubicBezTo>
                    <a:pt x="3288726" y="1991864"/>
                    <a:pt x="3315337" y="2008189"/>
                    <a:pt x="3342986" y="2025929"/>
                  </a:cubicBezTo>
                  <a:cubicBezTo>
                    <a:pt x="3493216" y="2121899"/>
                    <a:pt x="3680436" y="2276092"/>
                    <a:pt x="3801318" y="2435286"/>
                  </a:cubicBezTo>
                  <a:cubicBezTo>
                    <a:pt x="3881340" y="2540692"/>
                    <a:pt x="3935034" y="2628169"/>
                    <a:pt x="4011564" y="2680825"/>
                  </a:cubicBezTo>
                  <a:cubicBezTo>
                    <a:pt x="4042705" y="2702246"/>
                    <a:pt x="4074034" y="2718382"/>
                    <a:pt x="4110459" y="2729423"/>
                  </a:cubicBezTo>
                  <a:cubicBezTo>
                    <a:pt x="4263992" y="2775756"/>
                    <a:pt x="4504340" y="2681202"/>
                    <a:pt x="4637867" y="2500115"/>
                  </a:cubicBezTo>
                  <a:cubicBezTo>
                    <a:pt x="4756673" y="2338939"/>
                    <a:pt x="4822163" y="2129920"/>
                    <a:pt x="4988435" y="1997242"/>
                  </a:cubicBezTo>
                  <a:cubicBezTo>
                    <a:pt x="5204814" y="1825120"/>
                    <a:pt x="5511879" y="1809078"/>
                    <a:pt x="5746754" y="1900707"/>
                  </a:cubicBezTo>
                  <a:cubicBezTo>
                    <a:pt x="5977289" y="1990637"/>
                    <a:pt x="6155168" y="2170686"/>
                    <a:pt x="6313229" y="2365645"/>
                  </a:cubicBezTo>
                  <a:cubicBezTo>
                    <a:pt x="6451758" y="2536446"/>
                    <a:pt x="6580566" y="2729329"/>
                    <a:pt x="6723813" y="2916266"/>
                  </a:cubicBezTo>
                  <a:cubicBezTo>
                    <a:pt x="6745800" y="2944859"/>
                    <a:pt x="6767976" y="2972980"/>
                    <a:pt x="6790623" y="3000440"/>
                  </a:cubicBezTo>
                  <a:cubicBezTo>
                    <a:pt x="6994641" y="3247017"/>
                    <a:pt x="7236405" y="3415836"/>
                    <a:pt x="7510159" y="3478872"/>
                  </a:cubicBezTo>
                  <a:cubicBezTo>
                    <a:pt x="7712006" y="3525961"/>
                    <a:pt x="7931311" y="3512466"/>
                    <a:pt x="8124855" y="3431878"/>
                  </a:cubicBezTo>
                  <a:cubicBezTo>
                    <a:pt x="8302167" y="3358085"/>
                    <a:pt x="8449377" y="3243242"/>
                    <a:pt x="8578940" y="3105091"/>
                  </a:cubicBezTo>
                  <a:cubicBezTo>
                    <a:pt x="8792300" y="2877671"/>
                    <a:pt x="8957345" y="2587498"/>
                    <a:pt x="9139848" y="2316763"/>
                  </a:cubicBezTo>
                  <a:cubicBezTo>
                    <a:pt x="9185049" y="2249292"/>
                    <a:pt x="9231665" y="2182198"/>
                    <a:pt x="9279603" y="2115860"/>
                  </a:cubicBezTo>
                  <a:cubicBezTo>
                    <a:pt x="9964978" y="1165506"/>
                    <a:pt x="10944019" y="368685"/>
                    <a:pt x="12153971" y="0"/>
                  </a:cubicBezTo>
                </a:path>
              </a:pathLst>
            </a:custGeom>
            <a:noFill/>
            <a:ln w="9525" cap="flat" cmpd="sng">
              <a:solidFill>
                <a:srgbClr val="F1F8E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13716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21;p2">
              <a:extLst>
                <a:ext uri="{FF2B5EF4-FFF2-40B4-BE49-F238E27FC236}">
                  <a16:creationId xmlns:a16="http://schemas.microsoft.com/office/drawing/2014/main" id="{7AA1F74F-C489-40DB-A706-A794A78D5588}"/>
                </a:ext>
              </a:extLst>
            </p:cNvPr>
            <p:cNvSpPr/>
            <p:nvPr/>
          </p:nvSpPr>
          <p:spPr>
            <a:xfrm>
              <a:off x="-23862" y="3867424"/>
              <a:ext cx="12214325" cy="2539236"/>
            </a:xfrm>
            <a:custGeom>
              <a:avLst/>
              <a:gdLst/>
              <a:ahLst/>
              <a:cxnLst/>
              <a:rect l="l" t="t" r="r" b="b"/>
              <a:pathLst>
                <a:path w="12151139" h="3327091" extrusionOk="0">
                  <a:moveTo>
                    <a:pt x="0" y="1290352"/>
                  </a:moveTo>
                  <a:cubicBezTo>
                    <a:pt x="96064" y="1537494"/>
                    <a:pt x="313953" y="1776239"/>
                    <a:pt x="576667" y="1895517"/>
                  </a:cubicBezTo>
                  <a:cubicBezTo>
                    <a:pt x="824187" y="2007906"/>
                    <a:pt x="1105207" y="1997431"/>
                    <a:pt x="1309036" y="1901556"/>
                  </a:cubicBezTo>
                  <a:cubicBezTo>
                    <a:pt x="1474364" y="1823799"/>
                    <a:pt x="1582223" y="1691121"/>
                    <a:pt x="1733491" y="1593642"/>
                  </a:cubicBezTo>
                  <a:cubicBezTo>
                    <a:pt x="1887307" y="1494558"/>
                    <a:pt x="2113028" y="1420953"/>
                    <a:pt x="2324973" y="1474836"/>
                  </a:cubicBezTo>
                  <a:cubicBezTo>
                    <a:pt x="2546448" y="1531078"/>
                    <a:pt x="2735179" y="1575146"/>
                    <a:pt x="2893996" y="1625820"/>
                  </a:cubicBezTo>
                  <a:cubicBezTo>
                    <a:pt x="3019879" y="1665926"/>
                    <a:pt x="3135571" y="1706691"/>
                    <a:pt x="3255698" y="1766519"/>
                  </a:cubicBezTo>
                  <a:cubicBezTo>
                    <a:pt x="3282781" y="1780108"/>
                    <a:pt x="3310902" y="1795112"/>
                    <a:pt x="3340250" y="1811626"/>
                  </a:cubicBezTo>
                  <a:cubicBezTo>
                    <a:pt x="3499255" y="1901273"/>
                    <a:pt x="3696007" y="2055560"/>
                    <a:pt x="3816039" y="2222492"/>
                  </a:cubicBezTo>
                  <a:cubicBezTo>
                    <a:pt x="3895212" y="2332617"/>
                    <a:pt x="3943621" y="2426322"/>
                    <a:pt x="4016094" y="2486338"/>
                  </a:cubicBezTo>
                  <a:cubicBezTo>
                    <a:pt x="4045725" y="2510873"/>
                    <a:pt x="4075922" y="2530406"/>
                    <a:pt x="4112158" y="2544750"/>
                  </a:cubicBezTo>
                  <a:cubicBezTo>
                    <a:pt x="4265030" y="2605427"/>
                    <a:pt x="4519061" y="2520970"/>
                    <a:pt x="4661270" y="2339222"/>
                  </a:cubicBezTo>
                  <a:cubicBezTo>
                    <a:pt x="4782718" y="2183991"/>
                    <a:pt x="4850473" y="1979219"/>
                    <a:pt x="5015423" y="1848428"/>
                  </a:cubicBezTo>
                  <a:cubicBezTo>
                    <a:pt x="5230576" y="1678476"/>
                    <a:pt x="5531979" y="1656678"/>
                    <a:pt x="5765533" y="1740191"/>
                  </a:cubicBezTo>
                  <a:cubicBezTo>
                    <a:pt x="5993991" y="1821911"/>
                    <a:pt x="6173852" y="1992524"/>
                    <a:pt x="6333895" y="2179934"/>
                  </a:cubicBezTo>
                  <a:cubicBezTo>
                    <a:pt x="6474311" y="2344413"/>
                    <a:pt x="6604818" y="2532483"/>
                    <a:pt x="6745705" y="2718288"/>
                  </a:cubicBezTo>
                  <a:cubicBezTo>
                    <a:pt x="6767315" y="2746692"/>
                    <a:pt x="6789019" y="2774624"/>
                    <a:pt x="6811100" y="2801990"/>
                  </a:cubicBezTo>
                  <a:cubicBezTo>
                    <a:pt x="7009834" y="3047623"/>
                    <a:pt x="7238198" y="3221066"/>
                    <a:pt x="7502610" y="3292029"/>
                  </a:cubicBezTo>
                  <a:cubicBezTo>
                    <a:pt x="7697568" y="3345062"/>
                    <a:pt x="7912344" y="3338929"/>
                    <a:pt x="8103905" y="3266834"/>
                  </a:cubicBezTo>
                  <a:cubicBezTo>
                    <a:pt x="8279142" y="3200966"/>
                    <a:pt x="8426824" y="3094145"/>
                    <a:pt x="8557803" y="2964015"/>
                  </a:cubicBezTo>
                  <a:cubicBezTo>
                    <a:pt x="8773805" y="2749523"/>
                    <a:pt x="8944229" y="2471994"/>
                    <a:pt x="9131260" y="2212395"/>
                  </a:cubicBezTo>
                  <a:cubicBezTo>
                    <a:pt x="9177500" y="2147755"/>
                    <a:pt x="9225154" y="2083398"/>
                    <a:pt x="9274035" y="2019701"/>
                  </a:cubicBezTo>
                  <a:cubicBezTo>
                    <a:pt x="9972622" y="1108415"/>
                    <a:pt x="10951757" y="347831"/>
                    <a:pt x="12151140" y="0"/>
                  </a:cubicBezTo>
                </a:path>
              </a:pathLst>
            </a:custGeom>
            <a:noFill/>
            <a:ln w="9525" cap="flat" cmpd="sng">
              <a:solidFill>
                <a:srgbClr val="F1F8E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13716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22;p2">
              <a:extLst>
                <a:ext uri="{FF2B5EF4-FFF2-40B4-BE49-F238E27FC236}">
                  <a16:creationId xmlns:a16="http://schemas.microsoft.com/office/drawing/2014/main" id="{7BBFF674-2FE0-4A20-BF15-DCC200533539}"/>
                </a:ext>
              </a:extLst>
            </p:cNvPr>
            <p:cNvSpPr/>
            <p:nvPr/>
          </p:nvSpPr>
          <p:spPr>
            <a:xfrm>
              <a:off x="-20827" y="3962418"/>
              <a:ext cx="12210910" cy="2403640"/>
            </a:xfrm>
            <a:custGeom>
              <a:avLst/>
              <a:gdLst/>
              <a:ahLst/>
              <a:cxnLst/>
              <a:rect l="l" t="t" r="r" b="b"/>
              <a:pathLst>
                <a:path w="12147742" h="3149423" extrusionOk="0">
                  <a:moveTo>
                    <a:pt x="0" y="1048399"/>
                  </a:moveTo>
                  <a:cubicBezTo>
                    <a:pt x="94837" y="1289030"/>
                    <a:pt x="307348" y="1526170"/>
                    <a:pt x="564305" y="1649412"/>
                  </a:cubicBezTo>
                  <a:cubicBezTo>
                    <a:pt x="804559" y="1764632"/>
                    <a:pt x="1077935" y="1762367"/>
                    <a:pt x="1277707" y="1679231"/>
                  </a:cubicBezTo>
                  <a:cubicBezTo>
                    <a:pt x="1439921" y="1611760"/>
                    <a:pt x="1547214" y="1490689"/>
                    <a:pt x="1696405" y="1404439"/>
                  </a:cubicBezTo>
                  <a:cubicBezTo>
                    <a:pt x="1849277" y="1316019"/>
                    <a:pt x="2070847" y="1252605"/>
                    <a:pt x="2278168" y="1305073"/>
                  </a:cubicBezTo>
                  <a:cubicBezTo>
                    <a:pt x="2505022" y="1362541"/>
                    <a:pt x="2701396" y="1398211"/>
                    <a:pt x="2867196" y="1438694"/>
                  </a:cubicBezTo>
                  <a:cubicBezTo>
                    <a:pt x="2999024" y="1470873"/>
                    <a:pt x="3120945" y="1502391"/>
                    <a:pt x="3248055" y="1555801"/>
                  </a:cubicBezTo>
                  <a:cubicBezTo>
                    <a:pt x="3276742" y="1567880"/>
                    <a:pt x="3306467" y="1581563"/>
                    <a:pt x="3337324" y="1596944"/>
                  </a:cubicBezTo>
                  <a:cubicBezTo>
                    <a:pt x="3505012" y="1680175"/>
                    <a:pt x="3711294" y="1834556"/>
                    <a:pt x="3830477" y="2009227"/>
                  </a:cubicBezTo>
                  <a:cubicBezTo>
                    <a:pt x="3908801" y="2123975"/>
                    <a:pt x="3951831" y="2224002"/>
                    <a:pt x="4020435" y="2291473"/>
                  </a:cubicBezTo>
                  <a:cubicBezTo>
                    <a:pt x="4048556" y="2319122"/>
                    <a:pt x="4077620" y="2341959"/>
                    <a:pt x="4113573" y="2359700"/>
                  </a:cubicBezTo>
                  <a:cubicBezTo>
                    <a:pt x="4265785" y="2434814"/>
                    <a:pt x="4533216" y="2360360"/>
                    <a:pt x="4684389" y="2177952"/>
                  </a:cubicBezTo>
                  <a:cubicBezTo>
                    <a:pt x="4808197" y="2028571"/>
                    <a:pt x="4878404" y="1828234"/>
                    <a:pt x="5042034" y="1699331"/>
                  </a:cubicBezTo>
                  <a:cubicBezTo>
                    <a:pt x="5255866" y="1531549"/>
                    <a:pt x="5551795" y="1504089"/>
                    <a:pt x="5783840" y="1579487"/>
                  </a:cubicBezTo>
                  <a:cubicBezTo>
                    <a:pt x="6010222" y="1653092"/>
                    <a:pt x="6191970" y="1814268"/>
                    <a:pt x="6353995" y="1994128"/>
                  </a:cubicBezTo>
                  <a:cubicBezTo>
                    <a:pt x="6496392" y="2152285"/>
                    <a:pt x="6628409" y="2335448"/>
                    <a:pt x="6767032" y="2520215"/>
                  </a:cubicBezTo>
                  <a:cubicBezTo>
                    <a:pt x="6788264" y="2548430"/>
                    <a:pt x="6809402" y="2576268"/>
                    <a:pt x="6830918" y="2603540"/>
                  </a:cubicBezTo>
                  <a:cubicBezTo>
                    <a:pt x="7024272" y="2848229"/>
                    <a:pt x="7239330" y="3026296"/>
                    <a:pt x="7494494" y="3105186"/>
                  </a:cubicBezTo>
                  <a:cubicBezTo>
                    <a:pt x="7682659" y="3164164"/>
                    <a:pt x="7892716" y="3165296"/>
                    <a:pt x="8082391" y="3101788"/>
                  </a:cubicBezTo>
                  <a:cubicBezTo>
                    <a:pt x="8255645" y="3043754"/>
                    <a:pt x="8403704" y="2945142"/>
                    <a:pt x="8536193" y="2822939"/>
                  </a:cubicBezTo>
                  <a:cubicBezTo>
                    <a:pt x="8754838" y="2621375"/>
                    <a:pt x="8930640" y="2356491"/>
                    <a:pt x="9122107" y="2108027"/>
                  </a:cubicBezTo>
                  <a:cubicBezTo>
                    <a:pt x="9169478" y="2046123"/>
                    <a:pt x="9218077" y="1984503"/>
                    <a:pt x="9267902" y="1923637"/>
                  </a:cubicBezTo>
                  <a:cubicBezTo>
                    <a:pt x="9979604" y="1051419"/>
                    <a:pt x="10959023" y="326976"/>
                    <a:pt x="12147742" y="0"/>
                  </a:cubicBezTo>
                </a:path>
              </a:pathLst>
            </a:custGeom>
            <a:noFill/>
            <a:ln w="9525" cap="flat" cmpd="sng">
              <a:solidFill>
                <a:srgbClr val="F1F8E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13716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23;p2">
              <a:extLst>
                <a:ext uri="{FF2B5EF4-FFF2-40B4-BE49-F238E27FC236}">
                  <a16:creationId xmlns:a16="http://schemas.microsoft.com/office/drawing/2014/main" id="{FF46AEBD-0F12-469B-904F-7C1293A5ECED}"/>
                </a:ext>
              </a:extLst>
            </p:cNvPr>
            <p:cNvSpPr/>
            <p:nvPr/>
          </p:nvSpPr>
          <p:spPr>
            <a:xfrm>
              <a:off x="-17791" y="4057412"/>
              <a:ext cx="12207685" cy="2268962"/>
            </a:xfrm>
            <a:custGeom>
              <a:avLst/>
              <a:gdLst/>
              <a:ahLst/>
              <a:cxnLst/>
              <a:rect l="l" t="t" r="r" b="b"/>
              <a:pathLst>
                <a:path w="12144534" h="2972959" extrusionOk="0">
                  <a:moveTo>
                    <a:pt x="0" y="806446"/>
                  </a:moveTo>
                  <a:cubicBezTo>
                    <a:pt x="93610" y="1040567"/>
                    <a:pt x="300648" y="1275914"/>
                    <a:pt x="551943" y="1403307"/>
                  </a:cubicBezTo>
                  <a:cubicBezTo>
                    <a:pt x="784931" y="1521358"/>
                    <a:pt x="1050664" y="1527397"/>
                    <a:pt x="1246377" y="1456906"/>
                  </a:cubicBezTo>
                  <a:cubicBezTo>
                    <a:pt x="1405572" y="1399627"/>
                    <a:pt x="1512393" y="1290257"/>
                    <a:pt x="1659320" y="1215142"/>
                  </a:cubicBezTo>
                  <a:cubicBezTo>
                    <a:pt x="1811342" y="1137385"/>
                    <a:pt x="2028666" y="1084163"/>
                    <a:pt x="2231363" y="1135309"/>
                  </a:cubicBezTo>
                  <a:cubicBezTo>
                    <a:pt x="2463690" y="1193910"/>
                    <a:pt x="2667708" y="1221182"/>
                    <a:pt x="2840396" y="1251567"/>
                  </a:cubicBezTo>
                  <a:cubicBezTo>
                    <a:pt x="2978264" y="1275819"/>
                    <a:pt x="3106318" y="1298090"/>
                    <a:pt x="3240505" y="1345083"/>
                  </a:cubicBezTo>
                  <a:cubicBezTo>
                    <a:pt x="3270797" y="1355747"/>
                    <a:pt x="3302126" y="1368014"/>
                    <a:pt x="3334588" y="1382263"/>
                  </a:cubicBezTo>
                  <a:cubicBezTo>
                    <a:pt x="3510956" y="1459077"/>
                    <a:pt x="3726864" y="1613647"/>
                    <a:pt x="3845104" y="1796055"/>
                  </a:cubicBezTo>
                  <a:cubicBezTo>
                    <a:pt x="3922484" y="1915522"/>
                    <a:pt x="3960324" y="2021777"/>
                    <a:pt x="4024870" y="2096703"/>
                  </a:cubicBezTo>
                  <a:cubicBezTo>
                    <a:pt x="4051481" y="2127561"/>
                    <a:pt x="4079413" y="2153606"/>
                    <a:pt x="4115178" y="2174744"/>
                  </a:cubicBezTo>
                  <a:cubicBezTo>
                    <a:pt x="4266728" y="2264296"/>
                    <a:pt x="4547465" y="2199562"/>
                    <a:pt x="4707698" y="2016776"/>
                  </a:cubicBezTo>
                  <a:cubicBezTo>
                    <a:pt x="4833581" y="1873058"/>
                    <a:pt x="4906620" y="1677249"/>
                    <a:pt x="5068928" y="1550328"/>
                  </a:cubicBezTo>
                  <a:cubicBezTo>
                    <a:pt x="5281533" y="1384717"/>
                    <a:pt x="5571801" y="1351500"/>
                    <a:pt x="5802524" y="1418877"/>
                  </a:cubicBezTo>
                  <a:cubicBezTo>
                    <a:pt x="6026831" y="1484272"/>
                    <a:pt x="6210560" y="1636012"/>
                    <a:pt x="6374472" y="1808417"/>
                  </a:cubicBezTo>
                  <a:cubicBezTo>
                    <a:pt x="6518852" y="1960345"/>
                    <a:pt x="6652473" y="2138601"/>
                    <a:pt x="6788736" y="2322237"/>
                  </a:cubicBezTo>
                  <a:cubicBezTo>
                    <a:pt x="6809591" y="2350263"/>
                    <a:pt x="6830257" y="2377912"/>
                    <a:pt x="6851206" y="2405089"/>
                  </a:cubicBezTo>
                  <a:cubicBezTo>
                    <a:pt x="7039276" y="2648929"/>
                    <a:pt x="7241029" y="2830960"/>
                    <a:pt x="7486756" y="2918342"/>
                  </a:cubicBezTo>
                  <a:cubicBezTo>
                    <a:pt x="7668221" y="2982888"/>
                    <a:pt x="7873560" y="2991758"/>
                    <a:pt x="8061158" y="2936744"/>
                  </a:cubicBezTo>
                  <a:cubicBezTo>
                    <a:pt x="8232337" y="2886541"/>
                    <a:pt x="8380868" y="2796045"/>
                    <a:pt x="8514772" y="2681863"/>
                  </a:cubicBezTo>
                  <a:cubicBezTo>
                    <a:pt x="8736059" y="2493227"/>
                    <a:pt x="8917335" y="2240988"/>
                    <a:pt x="9113143" y="2003659"/>
                  </a:cubicBezTo>
                  <a:cubicBezTo>
                    <a:pt x="9161552" y="1944586"/>
                    <a:pt x="9211188" y="1885702"/>
                    <a:pt x="9261957" y="1827479"/>
                  </a:cubicBezTo>
                  <a:cubicBezTo>
                    <a:pt x="9986871" y="994328"/>
                    <a:pt x="10966477" y="306121"/>
                    <a:pt x="12144535" y="0"/>
                  </a:cubicBezTo>
                </a:path>
              </a:pathLst>
            </a:custGeom>
            <a:noFill/>
            <a:ln w="9525" cap="flat" cmpd="sng">
              <a:solidFill>
                <a:srgbClr val="F1F8E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13716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24;p2">
              <a:extLst>
                <a:ext uri="{FF2B5EF4-FFF2-40B4-BE49-F238E27FC236}">
                  <a16:creationId xmlns:a16="http://schemas.microsoft.com/office/drawing/2014/main" id="{0A06E5B5-E44B-4D39-AEF9-273D73345AF0}"/>
                </a:ext>
              </a:extLst>
            </p:cNvPr>
            <p:cNvSpPr/>
            <p:nvPr/>
          </p:nvSpPr>
          <p:spPr>
            <a:xfrm>
              <a:off x="-14661" y="4152190"/>
              <a:ext cx="12204650" cy="2135353"/>
            </a:xfrm>
            <a:custGeom>
              <a:avLst/>
              <a:gdLst/>
              <a:ahLst/>
              <a:cxnLst/>
              <a:rect l="l" t="t" r="r" b="b"/>
              <a:pathLst>
                <a:path w="12141514" h="2797895" extrusionOk="0">
                  <a:moveTo>
                    <a:pt x="0" y="564776"/>
                  </a:moveTo>
                  <a:cubicBezTo>
                    <a:pt x="92384" y="792480"/>
                    <a:pt x="294042" y="1025940"/>
                    <a:pt x="539581" y="1157485"/>
                  </a:cubicBezTo>
                  <a:cubicBezTo>
                    <a:pt x="765303" y="1278367"/>
                    <a:pt x="1023486" y="1292616"/>
                    <a:pt x="1215048" y="1234959"/>
                  </a:cubicBezTo>
                  <a:cubicBezTo>
                    <a:pt x="1371128" y="1187965"/>
                    <a:pt x="1477761" y="1090203"/>
                    <a:pt x="1622234" y="1026223"/>
                  </a:cubicBezTo>
                  <a:cubicBezTo>
                    <a:pt x="1773691" y="959129"/>
                    <a:pt x="1986484" y="916099"/>
                    <a:pt x="2184463" y="965829"/>
                  </a:cubicBezTo>
                  <a:cubicBezTo>
                    <a:pt x="2422169" y="1025657"/>
                    <a:pt x="2633925" y="1044436"/>
                    <a:pt x="2813502" y="1064724"/>
                  </a:cubicBezTo>
                  <a:cubicBezTo>
                    <a:pt x="2957315" y="1080955"/>
                    <a:pt x="3091503" y="1094072"/>
                    <a:pt x="3232767" y="1134649"/>
                  </a:cubicBezTo>
                  <a:cubicBezTo>
                    <a:pt x="3264663" y="1143802"/>
                    <a:pt x="3297502" y="1154843"/>
                    <a:pt x="3331662" y="1167865"/>
                  </a:cubicBezTo>
                  <a:cubicBezTo>
                    <a:pt x="3516713" y="1238356"/>
                    <a:pt x="3742246" y="1392927"/>
                    <a:pt x="3859636" y="1583167"/>
                  </a:cubicBezTo>
                  <a:cubicBezTo>
                    <a:pt x="3936167" y="1707258"/>
                    <a:pt x="3968628" y="1819835"/>
                    <a:pt x="4029305" y="1902122"/>
                  </a:cubicBezTo>
                  <a:cubicBezTo>
                    <a:pt x="4054406" y="1936093"/>
                    <a:pt x="4081301" y="1965535"/>
                    <a:pt x="4116782" y="1989976"/>
                  </a:cubicBezTo>
                  <a:cubicBezTo>
                    <a:pt x="4267672" y="2093967"/>
                    <a:pt x="4561431" y="2038952"/>
                    <a:pt x="4731006" y="1855694"/>
                  </a:cubicBezTo>
                  <a:cubicBezTo>
                    <a:pt x="4858871" y="1717543"/>
                    <a:pt x="4934835" y="1526359"/>
                    <a:pt x="5095822" y="1401325"/>
                  </a:cubicBezTo>
                  <a:cubicBezTo>
                    <a:pt x="5307106" y="1237885"/>
                    <a:pt x="5591712" y="1199006"/>
                    <a:pt x="5821208" y="1258173"/>
                  </a:cubicBezTo>
                  <a:cubicBezTo>
                    <a:pt x="6043345" y="1315453"/>
                    <a:pt x="6229150" y="1457661"/>
                    <a:pt x="6394949" y="1622612"/>
                  </a:cubicBezTo>
                  <a:cubicBezTo>
                    <a:pt x="6541310" y="1768217"/>
                    <a:pt x="6676536" y="1941567"/>
                    <a:pt x="6810346" y="2124069"/>
                  </a:cubicBezTo>
                  <a:cubicBezTo>
                    <a:pt x="6830823" y="2151907"/>
                    <a:pt x="6851017" y="2179367"/>
                    <a:pt x="6871400" y="2206545"/>
                  </a:cubicBezTo>
                  <a:cubicBezTo>
                    <a:pt x="7054092" y="2449441"/>
                    <a:pt x="7242539" y="2636095"/>
                    <a:pt x="7479018" y="2731405"/>
                  </a:cubicBezTo>
                  <a:cubicBezTo>
                    <a:pt x="7653689" y="2801801"/>
                    <a:pt x="7854404" y="2818126"/>
                    <a:pt x="8040020" y="2771604"/>
                  </a:cubicBezTo>
                  <a:cubicBezTo>
                    <a:pt x="8209217" y="2729234"/>
                    <a:pt x="8358220" y="2646853"/>
                    <a:pt x="8493540" y="2540692"/>
                  </a:cubicBezTo>
                  <a:cubicBezTo>
                    <a:pt x="8717468" y="2364984"/>
                    <a:pt x="8904595" y="2125768"/>
                    <a:pt x="9104461" y="1899197"/>
                  </a:cubicBezTo>
                  <a:cubicBezTo>
                    <a:pt x="9154097" y="1842955"/>
                    <a:pt x="9204583" y="1786713"/>
                    <a:pt x="9256295" y="1731321"/>
                  </a:cubicBezTo>
                  <a:cubicBezTo>
                    <a:pt x="9994326" y="937236"/>
                    <a:pt x="10974215" y="285266"/>
                    <a:pt x="12141514" y="0"/>
                  </a:cubicBezTo>
                </a:path>
              </a:pathLst>
            </a:custGeom>
            <a:noFill/>
            <a:ln w="9525" cap="flat" cmpd="sng">
              <a:solidFill>
                <a:srgbClr val="F1F8E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13716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25;p2">
              <a:extLst>
                <a:ext uri="{FF2B5EF4-FFF2-40B4-BE49-F238E27FC236}">
                  <a16:creationId xmlns:a16="http://schemas.microsoft.com/office/drawing/2014/main" id="{B0AD9526-9D91-4D06-B801-C77DFDCD6B50}"/>
                </a:ext>
              </a:extLst>
            </p:cNvPr>
            <p:cNvSpPr/>
            <p:nvPr/>
          </p:nvSpPr>
          <p:spPr>
            <a:xfrm>
              <a:off x="-11625" y="4247039"/>
              <a:ext cx="12201330" cy="2002917"/>
            </a:xfrm>
            <a:custGeom>
              <a:avLst/>
              <a:gdLst/>
              <a:ahLst/>
              <a:cxnLst/>
              <a:rect l="l" t="t" r="r" b="b"/>
              <a:pathLst>
                <a:path w="12138212" h="2624367" extrusionOk="0">
                  <a:moveTo>
                    <a:pt x="0" y="323012"/>
                  </a:moveTo>
                  <a:cubicBezTo>
                    <a:pt x="91157" y="544205"/>
                    <a:pt x="287437" y="775872"/>
                    <a:pt x="527313" y="911569"/>
                  </a:cubicBezTo>
                  <a:cubicBezTo>
                    <a:pt x="745769" y="1035188"/>
                    <a:pt x="996404" y="1057835"/>
                    <a:pt x="1183813" y="1012823"/>
                  </a:cubicBezTo>
                  <a:cubicBezTo>
                    <a:pt x="1336874" y="976021"/>
                    <a:pt x="1443318" y="890054"/>
                    <a:pt x="1585243" y="837115"/>
                  </a:cubicBezTo>
                  <a:cubicBezTo>
                    <a:pt x="1736228" y="780779"/>
                    <a:pt x="1944398" y="747751"/>
                    <a:pt x="2137752" y="796255"/>
                  </a:cubicBezTo>
                  <a:cubicBezTo>
                    <a:pt x="2380837" y="857215"/>
                    <a:pt x="2600331" y="867500"/>
                    <a:pt x="2786797" y="877786"/>
                  </a:cubicBezTo>
                  <a:cubicBezTo>
                    <a:pt x="2936649" y="885996"/>
                    <a:pt x="3076970" y="889959"/>
                    <a:pt x="3225313" y="924120"/>
                  </a:cubicBezTo>
                  <a:cubicBezTo>
                    <a:pt x="3258718" y="931858"/>
                    <a:pt x="3293256" y="941483"/>
                    <a:pt x="3328926" y="953373"/>
                  </a:cubicBezTo>
                  <a:cubicBezTo>
                    <a:pt x="3522752" y="1017447"/>
                    <a:pt x="3757816" y="1172206"/>
                    <a:pt x="3874263" y="1370090"/>
                  </a:cubicBezTo>
                  <a:cubicBezTo>
                    <a:pt x="3949944" y="1498804"/>
                    <a:pt x="3976932" y="1617799"/>
                    <a:pt x="4033835" y="1707446"/>
                  </a:cubicBezTo>
                  <a:cubicBezTo>
                    <a:pt x="4057426" y="1744626"/>
                    <a:pt x="4083188" y="1777277"/>
                    <a:pt x="4118480" y="1805115"/>
                  </a:cubicBezTo>
                  <a:cubicBezTo>
                    <a:pt x="4268616" y="1923637"/>
                    <a:pt x="4575303" y="1877965"/>
                    <a:pt x="4754408" y="1694613"/>
                  </a:cubicBezTo>
                  <a:cubicBezTo>
                    <a:pt x="4883972" y="1561935"/>
                    <a:pt x="4963145" y="1375563"/>
                    <a:pt x="5122716" y="1252417"/>
                  </a:cubicBezTo>
                  <a:cubicBezTo>
                    <a:pt x="5332773" y="1091052"/>
                    <a:pt x="5611717" y="1046700"/>
                    <a:pt x="5839893" y="1097658"/>
                  </a:cubicBezTo>
                  <a:cubicBezTo>
                    <a:pt x="6059953" y="1146822"/>
                    <a:pt x="6247740" y="1279594"/>
                    <a:pt x="6415427" y="1436901"/>
                  </a:cubicBezTo>
                  <a:cubicBezTo>
                    <a:pt x="6563769" y="1576184"/>
                    <a:pt x="6700599" y="1744720"/>
                    <a:pt x="6832050" y="1926091"/>
                  </a:cubicBezTo>
                  <a:cubicBezTo>
                    <a:pt x="6852150" y="1953740"/>
                    <a:pt x="6871872" y="1981106"/>
                    <a:pt x="6891594" y="2008094"/>
                  </a:cubicBezTo>
                  <a:cubicBezTo>
                    <a:pt x="7069001" y="2250047"/>
                    <a:pt x="7244143" y="2441325"/>
                    <a:pt x="7471186" y="2544561"/>
                  </a:cubicBezTo>
                  <a:cubicBezTo>
                    <a:pt x="7639157" y="2620903"/>
                    <a:pt x="7835059" y="2644494"/>
                    <a:pt x="8018788" y="2606559"/>
                  </a:cubicBezTo>
                  <a:cubicBezTo>
                    <a:pt x="8185909" y="2572021"/>
                    <a:pt x="8335384" y="2497850"/>
                    <a:pt x="8472119" y="2399616"/>
                  </a:cubicBezTo>
                  <a:cubicBezTo>
                    <a:pt x="8698784" y="2236836"/>
                    <a:pt x="8891195" y="2010265"/>
                    <a:pt x="9095496" y="1794828"/>
                  </a:cubicBezTo>
                  <a:cubicBezTo>
                    <a:pt x="9146170" y="1741418"/>
                    <a:pt x="9197694" y="1687913"/>
                    <a:pt x="9250255" y="1635162"/>
                  </a:cubicBezTo>
                  <a:cubicBezTo>
                    <a:pt x="10001498" y="880145"/>
                    <a:pt x="10981576" y="264317"/>
                    <a:pt x="12138212" y="0"/>
                  </a:cubicBezTo>
                </a:path>
              </a:pathLst>
            </a:custGeom>
            <a:noFill/>
            <a:ln w="9525" cap="flat" cmpd="sng">
              <a:solidFill>
                <a:srgbClr val="F1F8E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13716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26;p2">
              <a:extLst>
                <a:ext uri="{FF2B5EF4-FFF2-40B4-BE49-F238E27FC236}">
                  <a16:creationId xmlns:a16="http://schemas.microsoft.com/office/drawing/2014/main" id="{44472A6F-E189-4597-8750-50F2BF9B0226}"/>
                </a:ext>
              </a:extLst>
            </p:cNvPr>
            <p:cNvSpPr/>
            <p:nvPr/>
          </p:nvSpPr>
          <p:spPr>
            <a:xfrm>
              <a:off x="-8591" y="4342177"/>
              <a:ext cx="12198199" cy="1871579"/>
            </a:xfrm>
            <a:custGeom>
              <a:avLst/>
              <a:gdLst/>
              <a:ahLst/>
              <a:cxnLst/>
              <a:rect l="l" t="t" r="r" b="b"/>
              <a:pathLst>
                <a:path w="12135097" h="2452279" extrusionOk="0">
                  <a:moveTo>
                    <a:pt x="0" y="80871"/>
                  </a:moveTo>
                  <a:cubicBezTo>
                    <a:pt x="89930" y="295552"/>
                    <a:pt x="280831" y="525332"/>
                    <a:pt x="514952" y="665276"/>
                  </a:cubicBezTo>
                  <a:cubicBezTo>
                    <a:pt x="726141" y="791536"/>
                    <a:pt x="969226" y="822677"/>
                    <a:pt x="1152484" y="790310"/>
                  </a:cubicBezTo>
                  <a:cubicBezTo>
                    <a:pt x="1302525" y="763793"/>
                    <a:pt x="1408969" y="689716"/>
                    <a:pt x="1548252" y="647629"/>
                  </a:cubicBezTo>
                  <a:cubicBezTo>
                    <a:pt x="1698953" y="602051"/>
                    <a:pt x="1902311" y="579120"/>
                    <a:pt x="2091041" y="626303"/>
                  </a:cubicBezTo>
                  <a:cubicBezTo>
                    <a:pt x="2339600" y="688395"/>
                    <a:pt x="2566737" y="694529"/>
                    <a:pt x="2760091" y="690471"/>
                  </a:cubicBezTo>
                  <a:cubicBezTo>
                    <a:pt x="2915889" y="687168"/>
                    <a:pt x="3062438" y="685470"/>
                    <a:pt x="3217858" y="713213"/>
                  </a:cubicBezTo>
                  <a:cubicBezTo>
                    <a:pt x="3252867" y="719536"/>
                    <a:pt x="3289009" y="727840"/>
                    <a:pt x="3326283" y="738503"/>
                  </a:cubicBezTo>
                  <a:cubicBezTo>
                    <a:pt x="3528792" y="796255"/>
                    <a:pt x="3773481" y="951014"/>
                    <a:pt x="3888984" y="1156730"/>
                  </a:cubicBezTo>
                  <a:cubicBezTo>
                    <a:pt x="3963815" y="1290068"/>
                    <a:pt x="3985425" y="1415386"/>
                    <a:pt x="4038364" y="1512488"/>
                  </a:cubicBezTo>
                  <a:cubicBezTo>
                    <a:pt x="4060351" y="1552876"/>
                    <a:pt x="4085075" y="1588829"/>
                    <a:pt x="4120085" y="1620064"/>
                  </a:cubicBezTo>
                  <a:cubicBezTo>
                    <a:pt x="4269465" y="1753025"/>
                    <a:pt x="4588892" y="1716694"/>
                    <a:pt x="4777717" y="1533342"/>
                  </a:cubicBezTo>
                  <a:cubicBezTo>
                    <a:pt x="4908979" y="1405949"/>
                    <a:pt x="4991265" y="1224485"/>
                    <a:pt x="5149611" y="1103320"/>
                  </a:cubicBezTo>
                  <a:cubicBezTo>
                    <a:pt x="5358347" y="944125"/>
                    <a:pt x="5631723" y="894112"/>
                    <a:pt x="5858483" y="936859"/>
                  </a:cubicBezTo>
                  <a:cubicBezTo>
                    <a:pt x="6076372" y="977908"/>
                    <a:pt x="6266235" y="1101149"/>
                    <a:pt x="6435810" y="1251001"/>
                  </a:cubicBezTo>
                  <a:cubicBezTo>
                    <a:pt x="6586228" y="1383962"/>
                    <a:pt x="6724568" y="1547591"/>
                    <a:pt x="6853659" y="1727924"/>
                  </a:cubicBezTo>
                  <a:cubicBezTo>
                    <a:pt x="6873382" y="1755384"/>
                    <a:pt x="6892632" y="1782561"/>
                    <a:pt x="6911789" y="1809550"/>
                  </a:cubicBezTo>
                  <a:cubicBezTo>
                    <a:pt x="7083816" y="2050653"/>
                    <a:pt x="7245653" y="2246461"/>
                    <a:pt x="7463448" y="2357623"/>
                  </a:cubicBezTo>
                  <a:cubicBezTo>
                    <a:pt x="7624624" y="2439910"/>
                    <a:pt x="7815903" y="2470768"/>
                    <a:pt x="7997556" y="2441420"/>
                  </a:cubicBezTo>
                  <a:cubicBezTo>
                    <a:pt x="8162695" y="2414715"/>
                    <a:pt x="8312642" y="2348659"/>
                    <a:pt x="8450792" y="2258446"/>
                  </a:cubicBezTo>
                  <a:cubicBezTo>
                    <a:pt x="8680194" y="2108594"/>
                    <a:pt x="8877890" y="1894762"/>
                    <a:pt x="9086626" y="1690461"/>
                  </a:cubicBezTo>
                  <a:cubicBezTo>
                    <a:pt x="9138338" y="1639787"/>
                    <a:pt x="9190900" y="1589018"/>
                    <a:pt x="9244405" y="1539004"/>
                  </a:cubicBezTo>
                  <a:cubicBezTo>
                    <a:pt x="10008858" y="823054"/>
                    <a:pt x="10989125" y="243463"/>
                    <a:pt x="12135098" y="0"/>
                  </a:cubicBezTo>
                </a:path>
              </a:pathLst>
            </a:custGeom>
            <a:noFill/>
            <a:ln w="9525" cap="flat" cmpd="sng">
              <a:solidFill>
                <a:srgbClr val="F1F8E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13716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27;p2">
              <a:extLst>
                <a:ext uri="{FF2B5EF4-FFF2-40B4-BE49-F238E27FC236}">
                  <a16:creationId xmlns:a16="http://schemas.microsoft.com/office/drawing/2014/main" id="{70DF2E26-C335-47B7-BE0B-81DD54FCC08B}"/>
                </a:ext>
              </a:extLst>
            </p:cNvPr>
            <p:cNvSpPr/>
            <p:nvPr/>
          </p:nvSpPr>
          <p:spPr>
            <a:xfrm>
              <a:off x="-5555" y="4314161"/>
              <a:ext cx="12195069" cy="1864375"/>
            </a:xfrm>
            <a:custGeom>
              <a:avLst/>
              <a:gdLst/>
              <a:ahLst/>
              <a:cxnLst/>
              <a:rect l="l" t="t" r="r" b="b"/>
              <a:pathLst>
                <a:path w="12131983" h="2442840" extrusionOk="0">
                  <a:moveTo>
                    <a:pt x="0" y="0"/>
                  </a:moveTo>
                  <a:cubicBezTo>
                    <a:pt x="88703" y="208264"/>
                    <a:pt x="274226" y="435968"/>
                    <a:pt x="502590" y="580347"/>
                  </a:cubicBezTo>
                  <a:cubicBezTo>
                    <a:pt x="706608" y="709250"/>
                    <a:pt x="942049" y="748883"/>
                    <a:pt x="1121249" y="729161"/>
                  </a:cubicBezTo>
                  <a:cubicBezTo>
                    <a:pt x="1268270" y="712930"/>
                    <a:pt x="1374903" y="650838"/>
                    <a:pt x="1511261" y="619508"/>
                  </a:cubicBezTo>
                  <a:cubicBezTo>
                    <a:pt x="1661773" y="584876"/>
                    <a:pt x="1860224" y="571760"/>
                    <a:pt x="2044236" y="617621"/>
                  </a:cubicBezTo>
                  <a:cubicBezTo>
                    <a:pt x="2298173" y="680940"/>
                    <a:pt x="2532954" y="674146"/>
                    <a:pt x="2733292" y="664426"/>
                  </a:cubicBezTo>
                  <a:cubicBezTo>
                    <a:pt x="2895034" y="656594"/>
                    <a:pt x="3047811" y="642251"/>
                    <a:pt x="3210214" y="663577"/>
                  </a:cubicBezTo>
                  <a:cubicBezTo>
                    <a:pt x="3246828" y="668390"/>
                    <a:pt x="3284574" y="675373"/>
                    <a:pt x="3323453" y="684904"/>
                  </a:cubicBezTo>
                  <a:cubicBezTo>
                    <a:pt x="3534642" y="736238"/>
                    <a:pt x="3789051" y="891092"/>
                    <a:pt x="3903610" y="1104641"/>
                  </a:cubicBezTo>
                  <a:cubicBezTo>
                    <a:pt x="3977687" y="1242603"/>
                    <a:pt x="3993729" y="1374337"/>
                    <a:pt x="4042894" y="1478705"/>
                  </a:cubicBezTo>
                  <a:cubicBezTo>
                    <a:pt x="4063371" y="1522207"/>
                    <a:pt x="4086962" y="1561463"/>
                    <a:pt x="4121783" y="1596095"/>
                  </a:cubicBezTo>
                  <a:cubicBezTo>
                    <a:pt x="4270503" y="1743588"/>
                    <a:pt x="4602386" y="1716222"/>
                    <a:pt x="4801025" y="1533154"/>
                  </a:cubicBezTo>
                  <a:cubicBezTo>
                    <a:pt x="4933703" y="1410856"/>
                    <a:pt x="5019481" y="1234487"/>
                    <a:pt x="5176410" y="1115210"/>
                  </a:cubicBezTo>
                  <a:cubicBezTo>
                    <a:pt x="5383919" y="958186"/>
                    <a:pt x="5651540" y="902604"/>
                    <a:pt x="5877073" y="937142"/>
                  </a:cubicBezTo>
                  <a:cubicBezTo>
                    <a:pt x="6092792" y="970170"/>
                    <a:pt x="6284825" y="1083786"/>
                    <a:pt x="6456193" y="1226183"/>
                  </a:cubicBezTo>
                  <a:cubicBezTo>
                    <a:pt x="6608593" y="1352821"/>
                    <a:pt x="6748442" y="1511638"/>
                    <a:pt x="6875269" y="1690838"/>
                  </a:cubicBezTo>
                  <a:cubicBezTo>
                    <a:pt x="6894614" y="1718015"/>
                    <a:pt x="6913393" y="1745193"/>
                    <a:pt x="6931982" y="1771992"/>
                  </a:cubicBezTo>
                  <a:cubicBezTo>
                    <a:pt x="7098726" y="2012152"/>
                    <a:pt x="7247163" y="2212584"/>
                    <a:pt x="7455616" y="2331673"/>
                  </a:cubicBezTo>
                  <a:cubicBezTo>
                    <a:pt x="7609998" y="2419905"/>
                    <a:pt x="7796558" y="2458123"/>
                    <a:pt x="7976324" y="2437268"/>
                  </a:cubicBezTo>
                  <a:cubicBezTo>
                    <a:pt x="8139387" y="2418395"/>
                    <a:pt x="8289900" y="2360549"/>
                    <a:pt x="8429372" y="2278262"/>
                  </a:cubicBezTo>
                  <a:cubicBezTo>
                    <a:pt x="8661510" y="2141433"/>
                    <a:pt x="8864490" y="1940151"/>
                    <a:pt x="9077755" y="1746985"/>
                  </a:cubicBezTo>
                  <a:cubicBezTo>
                    <a:pt x="9130600" y="1699142"/>
                    <a:pt x="9184105" y="1651110"/>
                    <a:pt x="9238554" y="1603833"/>
                  </a:cubicBezTo>
                  <a:cubicBezTo>
                    <a:pt x="10016125" y="926951"/>
                    <a:pt x="10996674" y="383595"/>
                    <a:pt x="12131984" y="160893"/>
                  </a:cubicBezTo>
                </a:path>
              </a:pathLst>
            </a:custGeom>
            <a:noFill/>
            <a:ln w="9525" cap="flat" cmpd="sng">
              <a:solidFill>
                <a:srgbClr val="F1F8E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13716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28;p2">
              <a:extLst>
                <a:ext uri="{FF2B5EF4-FFF2-40B4-BE49-F238E27FC236}">
                  <a16:creationId xmlns:a16="http://schemas.microsoft.com/office/drawing/2014/main" id="{D46D5AA4-1D68-4A97-B140-DC9355BCB28B}"/>
                </a:ext>
              </a:extLst>
            </p:cNvPr>
            <p:cNvSpPr/>
            <p:nvPr/>
          </p:nvSpPr>
          <p:spPr>
            <a:xfrm>
              <a:off x="-2425" y="4224497"/>
              <a:ext cx="12191844" cy="1920244"/>
            </a:xfrm>
            <a:custGeom>
              <a:avLst/>
              <a:gdLst/>
              <a:ahLst/>
              <a:cxnLst/>
              <a:rect l="l" t="t" r="r" b="b"/>
              <a:pathLst>
                <a:path w="12128775" h="2516043" extrusionOk="0">
                  <a:moveTo>
                    <a:pt x="0" y="0"/>
                  </a:moveTo>
                  <a:cubicBezTo>
                    <a:pt x="87382" y="201753"/>
                    <a:pt x="267620" y="427475"/>
                    <a:pt x="490228" y="576195"/>
                  </a:cubicBezTo>
                  <a:cubicBezTo>
                    <a:pt x="687074" y="707646"/>
                    <a:pt x="914966" y="755961"/>
                    <a:pt x="1089920" y="748789"/>
                  </a:cubicBezTo>
                  <a:cubicBezTo>
                    <a:pt x="1233921" y="742938"/>
                    <a:pt x="1340837" y="692925"/>
                    <a:pt x="1474175" y="672164"/>
                  </a:cubicBezTo>
                  <a:cubicBezTo>
                    <a:pt x="1624688" y="648667"/>
                    <a:pt x="1818042" y="645270"/>
                    <a:pt x="1997431" y="689811"/>
                  </a:cubicBezTo>
                  <a:cubicBezTo>
                    <a:pt x="2256747" y="754262"/>
                    <a:pt x="2499171" y="738880"/>
                    <a:pt x="2706492" y="719253"/>
                  </a:cubicBezTo>
                  <a:cubicBezTo>
                    <a:pt x="2874179" y="703305"/>
                    <a:pt x="3033185" y="679902"/>
                    <a:pt x="3202665" y="694812"/>
                  </a:cubicBezTo>
                  <a:cubicBezTo>
                    <a:pt x="3240883" y="698209"/>
                    <a:pt x="3280139" y="703871"/>
                    <a:pt x="3320622" y="712175"/>
                  </a:cubicBezTo>
                  <a:cubicBezTo>
                    <a:pt x="3540587" y="757093"/>
                    <a:pt x="3804527" y="912135"/>
                    <a:pt x="3918143" y="1133328"/>
                  </a:cubicBezTo>
                  <a:cubicBezTo>
                    <a:pt x="3991370" y="1276008"/>
                    <a:pt x="4001939" y="1413970"/>
                    <a:pt x="4047235" y="1525793"/>
                  </a:cubicBezTo>
                  <a:cubicBezTo>
                    <a:pt x="4066108" y="1572504"/>
                    <a:pt x="4088661" y="1615063"/>
                    <a:pt x="4123293" y="1652998"/>
                  </a:cubicBezTo>
                  <a:cubicBezTo>
                    <a:pt x="4271163" y="1814928"/>
                    <a:pt x="4615503" y="1796433"/>
                    <a:pt x="4824239" y="1613836"/>
                  </a:cubicBezTo>
                  <a:cubicBezTo>
                    <a:pt x="4958332" y="1496540"/>
                    <a:pt x="5047601" y="1325455"/>
                    <a:pt x="5203210" y="1208065"/>
                  </a:cubicBezTo>
                  <a:cubicBezTo>
                    <a:pt x="5409398" y="1053212"/>
                    <a:pt x="5671356" y="992063"/>
                    <a:pt x="5895662" y="1018296"/>
                  </a:cubicBezTo>
                  <a:cubicBezTo>
                    <a:pt x="6109211" y="1043303"/>
                    <a:pt x="6303321" y="1147294"/>
                    <a:pt x="6476575" y="1282236"/>
                  </a:cubicBezTo>
                  <a:cubicBezTo>
                    <a:pt x="6631051" y="1402458"/>
                    <a:pt x="6772411" y="1556556"/>
                    <a:pt x="6896879" y="1734624"/>
                  </a:cubicBezTo>
                  <a:cubicBezTo>
                    <a:pt x="6915846" y="1761612"/>
                    <a:pt x="6934153" y="1788601"/>
                    <a:pt x="6952082" y="1815400"/>
                  </a:cubicBezTo>
                  <a:cubicBezTo>
                    <a:pt x="7113447" y="2054616"/>
                    <a:pt x="7248578" y="2259672"/>
                    <a:pt x="7447784" y="2386688"/>
                  </a:cubicBezTo>
                  <a:cubicBezTo>
                    <a:pt x="7595371" y="2480770"/>
                    <a:pt x="7777307" y="2526349"/>
                    <a:pt x="7955091" y="2514081"/>
                  </a:cubicBezTo>
                  <a:cubicBezTo>
                    <a:pt x="8116079" y="2503040"/>
                    <a:pt x="8267157" y="2453310"/>
                    <a:pt x="8407951" y="2379045"/>
                  </a:cubicBezTo>
                  <a:cubicBezTo>
                    <a:pt x="8642826" y="2255143"/>
                    <a:pt x="8851090" y="2066506"/>
                    <a:pt x="9068791" y="1884476"/>
                  </a:cubicBezTo>
                  <a:cubicBezTo>
                    <a:pt x="9122674" y="1839369"/>
                    <a:pt x="9177216" y="1794074"/>
                    <a:pt x="9232609" y="1749533"/>
                  </a:cubicBezTo>
                  <a:cubicBezTo>
                    <a:pt x="10023391" y="1111718"/>
                    <a:pt x="11004129" y="604504"/>
                    <a:pt x="12128775" y="402751"/>
                  </a:cubicBezTo>
                </a:path>
              </a:pathLst>
            </a:custGeom>
            <a:noFill/>
            <a:ln w="9525" cap="flat" cmpd="sng">
              <a:solidFill>
                <a:srgbClr val="F1F8E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13716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29;p2">
              <a:extLst>
                <a:ext uri="{FF2B5EF4-FFF2-40B4-BE49-F238E27FC236}">
                  <a16:creationId xmlns:a16="http://schemas.microsoft.com/office/drawing/2014/main" id="{BA031249-E353-4918-9E3B-2CE24A891D83}"/>
                </a:ext>
              </a:extLst>
            </p:cNvPr>
            <p:cNvSpPr/>
            <p:nvPr/>
          </p:nvSpPr>
          <p:spPr>
            <a:xfrm>
              <a:off x="611" y="4134833"/>
              <a:ext cx="12188619" cy="1977508"/>
            </a:xfrm>
            <a:custGeom>
              <a:avLst/>
              <a:gdLst/>
              <a:ahLst/>
              <a:cxnLst/>
              <a:rect l="l" t="t" r="r" b="b"/>
              <a:pathLst>
                <a:path w="12125566" h="2591074" extrusionOk="0">
                  <a:moveTo>
                    <a:pt x="0" y="0"/>
                  </a:moveTo>
                  <a:cubicBezTo>
                    <a:pt x="86156" y="195242"/>
                    <a:pt x="261109" y="418888"/>
                    <a:pt x="477960" y="572043"/>
                  </a:cubicBezTo>
                  <a:cubicBezTo>
                    <a:pt x="667635" y="706041"/>
                    <a:pt x="887978" y="763038"/>
                    <a:pt x="1058685" y="768417"/>
                  </a:cubicBezTo>
                  <a:cubicBezTo>
                    <a:pt x="1199761" y="772852"/>
                    <a:pt x="1307243" y="710665"/>
                    <a:pt x="1437184" y="724820"/>
                  </a:cubicBezTo>
                  <a:cubicBezTo>
                    <a:pt x="1587414" y="741145"/>
                    <a:pt x="1775955" y="718686"/>
                    <a:pt x="1950720" y="762000"/>
                  </a:cubicBezTo>
                  <a:cubicBezTo>
                    <a:pt x="2215509" y="827584"/>
                    <a:pt x="2465483" y="803710"/>
                    <a:pt x="2679692" y="774079"/>
                  </a:cubicBezTo>
                  <a:cubicBezTo>
                    <a:pt x="2853324" y="750016"/>
                    <a:pt x="3018558" y="717554"/>
                    <a:pt x="3195021" y="726047"/>
                  </a:cubicBezTo>
                  <a:cubicBezTo>
                    <a:pt x="3234843" y="728028"/>
                    <a:pt x="3275704" y="732275"/>
                    <a:pt x="3317791" y="739447"/>
                  </a:cubicBezTo>
                  <a:cubicBezTo>
                    <a:pt x="3546438" y="778042"/>
                    <a:pt x="3820097" y="933084"/>
                    <a:pt x="3932675" y="1162109"/>
                  </a:cubicBezTo>
                  <a:cubicBezTo>
                    <a:pt x="4005053" y="1309413"/>
                    <a:pt x="4010149" y="1453698"/>
                    <a:pt x="4051670" y="1572881"/>
                  </a:cubicBezTo>
                  <a:cubicBezTo>
                    <a:pt x="4069033" y="1622706"/>
                    <a:pt x="4090454" y="1668568"/>
                    <a:pt x="4124897" y="1709900"/>
                  </a:cubicBezTo>
                  <a:cubicBezTo>
                    <a:pt x="4272013" y="1886363"/>
                    <a:pt x="4628619" y="1876360"/>
                    <a:pt x="4847547" y="1694518"/>
                  </a:cubicBezTo>
                  <a:cubicBezTo>
                    <a:pt x="4982961" y="1582129"/>
                    <a:pt x="5075817" y="1416329"/>
                    <a:pt x="5230010" y="1300920"/>
                  </a:cubicBezTo>
                  <a:cubicBezTo>
                    <a:pt x="5434971" y="1148237"/>
                    <a:pt x="5691173" y="1081616"/>
                    <a:pt x="5914158" y="1099545"/>
                  </a:cubicBezTo>
                  <a:cubicBezTo>
                    <a:pt x="6125536" y="1116531"/>
                    <a:pt x="6321817" y="1210896"/>
                    <a:pt x="6496959" y="1338384"/>
                  </a:cubicBezTo>
                  <a:cubicBezTo>
                    <a:pt x="6653416" y="1452283"/>
                    <a:pt x="6796380" y="1601474"/>
                    <a:pt x="6918488" y="1778503"/>
                  </a:cubicBezTo>
                  <a:cubicBezTo>
                    <a:pt x="6937078" y="1805303"/>
                    <a:pt x="6954913" y="1832197"/>
                    <a:pt x="6972277" y="1858808"/>
                  </a:cubicBezTo>
                  <a:cubicBezTo>
                    <a:pt x="7128357" y="2097175"/>
                    <a:pt x="7250088" y="2306761"/>
                    <a:pt x="7440046" y="2441703"/>
                  </a:cubicBezTo>
                  <a:cubicBezTo>
                    <a:pt x="7580839" y="2541730"/>
                    <a:pt x="7758056" y="2594575"/>
                    <a:pt x="7933859" y="2590895"/>
                  </a:cubicBezTo>
                  <a:cubicBezTo>
                    <a:pt x="8092771" y="2587592"/>
                    <a:pt x="8244416" y="2546165"/>
                    <a:pt x="8386624" y="2479827"/>
                  </a:cubicBezTo>
                  <a:cubicBezTo>
                    <a:pt x="8624236" y="2368947"/>
                    <a:pt x="8837785" y="2192862"/>
                    <a:pt x="9059920" y="2021966"/>
                  </a:cubicBezTo>
                  <a:cubicBezTo>
                    <a:pt x="9114841" y="1979690"/>
                    <a:pt x="9170422" y="1937131"/>
                    <a:pt x="9226758" y="1895328"/>
                  </a:cubicBezTo>
                  <a:cubicBezTo>
                    <a:pt x="10030751" y="1296580"/>
                    <a:pt x="11011584" y="825602"/>
                    <a:pt x="12125567" y="644704"/>
                  </a:cubicBezTo>
                </a:path>
              </a:pathLst>
            </a:custGeom>
            <a:noFill/>
            <a:ln w="9525" cap="flat" cmpd="sng">
              <a:solidFill>
                <a:srgbClr val="F1F8E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13716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30;p2">
              <a:extLst>
                <a:ext uri="{FF2B5EF4-FFF2-40B4-BE49-F238E27FC236}">
                  <a16:creationId xmlns:a16="http://schemas.microsoft.com/office/drawing/2014/main" id="{26918A71-E1D0-4C2C-B6BC-2E69D4689F17}"/>
                </a:ext>
              </a:extLst>
            </p:cNvPr>
            <p:cNvSpPr/>
            <p:nvPr/>
          </p:nvSpPr>
          <p:spPr>
            <a:xfrm>
              <a:off x="3647" y="4045168"/>
              <a:ext cx="12185394" cy="2036235"/>
            </a:xfrm>
            <a:custGeom>
              <a:avLst/>
              <a:gdLst/>
              <a:ahLst/>
              <a:cxnLst/>
              <a:rect l="l" t="t" r="r" b="b"/>
              <a:pathLst>
                <a:path w="12122358" h="2668023" extrusionOk="0">
                  <a:moveTo>
                    <a:pt x="0" y="0"/>
                  </a:moveTo>
                  <a:cubicBezTo>
                    <a:pt x="84929" y="188825"/>
                    <a:pt x="254598" y="410206"/>
                    <a:pt x="465599" y="567891"/>
                  </a:cubicBezTo>
                  <a:cubicBezTo>
                    <a:pt x="648101" y="704343"/>
                    <a:pt x="860895" y="770210"/>
                    <a:pt x="1027355" y="788139"/>
                  </a:cubicBezTo>
                  <a:cubicBezTo>
                    <a:pt x="1165412" y="803049"/>
                    <a:pt x="1275253" y="754073"/>
                    <a:pt x="1400098" y="777570"/>
                  </a:cubicBezTo>
                  <a:cubicBezTo>
                    <a:pt x="1548346" y="805502"/>
                    <a:pt x="1733869" y="792291"/>
                    <a:pt x="1903821" y="834189"/>
                  </a:cubicBezTo>
                  <a:cubicBezTo>
                    <a:pt x="2173988" y="900811"/>
                    <a:pt x="2431606" y="868444"/>
                    <a:pt x="2652798" y="828905"/>
                  </a:cubicBezTo>
                  <a:cubicBezTo>
                    <a:pt x="2832281" y="796821"/>
                    <a:pt x="3003743" y="755206"/>
                    <a:pt x="3187378" y="757282"/>
                  </a:cubicBezTo>
                  <a:cubicBezTo>
                    <a:pt x="3228804" y="757754"/>
                    <a:pt x="3271269" y="760773"/>
                    <a:pt x="3314865" y="766718"/>
                  </a:cubicBezTo>
                  <a:cubicBezTo>
                    <a:pt x="3552194" y="798897"/>
                    <a:pt x="3835573" y="954034"/>
                    <a:pt x="3947207" y="1190890"/>
                  </a:cubicBezTo>
                  <a:cubicBezTo>
                    <a:pt x="4018831" y="1342819"/>
                    <a:pt x="4018359" y="1493426"/>
                    <a:pt x="4056011" y="1620064"/>
                  </a:cubicBezTo>
                  <a:cubicBezTo>
                    <a:pt x="4071770" y="1673097"/>
                    <a:pt x="4092058" y="1722262"/>
                    <a:pt x="4126313" y="1766896"/>
                  </a:cubicBezTo>
                  <a:cubicBezTo>
                    <a:pt x="4272673" y="1957798"/>
                    <a:pt x="4641264" y="1956005"/>
                    <a:pt x="4870667" y="1775295"/>
                  </a:cubicBezTo>
                  <a:cubicBezTo>
                    <a:pt x="5007402" y="1667624"/>
                    <a:pt x="5103749" y="1507392"/>
                    <a:pt x="5256715" y="1393776"/>
                  </a:cubicBezTo>
                  <a:cubicBezTo>
                    <a:pt x="5460355" y="1243263"/>
                    <a:pt x="5710895" y="1171168"/>
                    <a:pt x="5932654" y="1180699"/>
                  </a:cubicBezTo>
                  <a:cubicBezTo>
                    <a:pt x="6141768" y="1189758"/>
                    <a:pt x="6340218" y="1274310"/>
                    <a:pt x="6517247" y="1394342"/>
                  </a:cubicBezTo>
                  <a:cubicBezTo>
                    <a:pt x="6675781" y="1501919"/>
                    <a:pt x="6820254" y="1646298"/>
                    <a:pt x="6940004" y="1822195"/>
                  </a:cubicBezTo>
                  <a:cubicBezTo>
                    <a:pt x="6958216" y="1848805"/>
                    <a:pt x="6975579" y="1875511"/>
                    <a:pt x="6992377" y="1902122"/>
                  </a:cubicBezTo>
                  <a:cubicBezTo>
                    <a:pt x="7143078" y="2139545"/>
                    <a:pt x="7251504" y="2353754"/>
                    <a:pt x="7432119" y="2496624"/>
                  </a:cubicBezTo>
                  <a:cubicBezTo>
                    <a:pt x="7566118" y="2602596"/>
                    <a:pt x="7738617" y="2662612"/>
                    <a:pt x="7912533" y="2667614"/>
                  </a:cubicBezTo>
                  <a:cubicBezTo>
                    <a:pt x="8069368" y="2672143"/>
                    <a:pt x="8221579" y="2638926"/>
                    <a:pt x="8365109" y="2580514"/>
                  </a:cubicBezTo>
                  <a:cubicBezTo>
                    <a:pt x="8605551" y="2482752"/>
                    <a:pt x="8824290" y="2319123"/>
                    <a:pt x="9050956" y="2159362"/>
                  </a:cubicBezTo>
                  <a:cubicBezTo>
                    <a:pt x="9107009" y="2119823"/>
                    <a:pt x="9163533" y="2080000"/>
                    <a:pt x="9220813" y="2040933"/>
                  </a:cubicBezTo>
                  <a:cubicBezTo>
                    <a:pt x="10037922" y="1481253"/>
                    <a:pt x="11019039" y="1046511"/>
                    <a:pt x="12122358" y="886468"/>
                  </a:cubicBezTo>
                </a:path>
              </a:pathLst>
            </a:custGeom>
            <a:noFill/>
            <a:ln w="9525" cap="flat" cmpd="sng">
              <a:solidFill>
                <a:srgbClr val="F1F8E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13716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31;p2">
              <a:extLst>
                <a:ext uri="{FF2B5EF4-FFF2-40B4-BE49-F238E27FC236}">
                  <a16:creationId xmlns:a16="http://schemas.microsoft.com/office/drawing/2014/main" id="{B70AA843-ABEE-4806-B104-1E406854B463}"/>
                </a:ext>
              </a:extLst>
            </p:cNvPr>
            <p:cNvSpPr/>
            <p:nvPr/>
          </p:nvSpPr>
          <p:spPr>
            <a:xfrm>
              <a:off x="6681" y="3955504"/>
              <a:ext cx="12182358" cy="2096832"/>
            </a:xfrm>
            <a:custGeom>
              <a:avLst/>
              <a:gdLst/>
              <a:ahLst/>
              <a:cxnLst/>
              <a:rect l="l" t="t" r="r" b="b"/>
              <a:pathLst>
                <a:path w="12119338" h="2747422" extrusionOk="0">
                  <a:moveTo>
                    <a:pt x="0" y="0"/>
                  </a:moveTo>
                  <a:cubicBezTo>
                    <a:pt x="83702" y="182314"/>
                    <a:pt x="248181" y="401525"/>
                    <a:pt x="453237" y="563739"/>
                  </a:cubicBezTo>
                  <a:cubicBezTo>
                    <a:pt x="628662" y="702550"/>
                    <a:pt x="833812" y="777382"/>
                    <a:pt x="996026" y="807767"/>
                  </a:cubicBezTo>
                  <a:cubicBezTo>
                    <a:pt x="1131157" y="833057"/>
                    <a:pt x="1242980" y="798048"/>
                    <a:pt x="1363107" y="830226"/>
                  </a:cubicBezTo>
                  <a:cubicBezTo>
                    <a:pt x="1509373" y="869388"/>
                    <a:pt x="1691782" y="865708"/>
                    <a:pt x="1857110" y="906379"/>
                  </a:cubicBezTo>
                  <a:cubicBezTo>
                    <a:pt x="2132751" y="974133"/>
                    <a:pt x="2397917" y="933179"/>
                    <a:pt x="2626093" y="883637"/>
                  </a:cubicBezTo>
                  <a:cubicBezTo>
                    <a:pt x="2811520" y="843437"/>
                    <a:pt x="2989211" y="792763"/>
                    <a:pt x="3179829" y="788422"/>
                  </a:cubicBezTo>
                  <a:cubicBezTo>
                    <a:pt x="3222859" y="787479"/>
                    <a:pt x="3266833" y="789083"/>
                    <a:pt x="3312129" y="793896"/>
                  </a:cubicBezTo>
                  <a:cubicBezTo>
                    <a:pt x="3558139" y="819752"/>
                    <a:pt x="3851238" y="974888"/>
                    <a:pt x="3961834" y="1219483"/>
                  </a:cubicBezTo>
                  <a:cubicBezTo>
                    <a:pt x="4032608" y="1376035"/>
                    <a:pt x="4026663" y="1532965"/>
                    <a:pt x="4060540" y="1667058"/>
                  </a:cubicBezTo>
                  <a:cubicBezTo>
                    <a:pt x="4074695" y="1723205"/>
                    <a:pt x="4093945" y="1775673"/>
                    <a:pt x="4128011" y="1823704"/>
                  </a:cubicBezTo>
                  <a:cubicBezTo>
                    <a:pt x="4273617" y="2029138"/>
                    <a:pt x="4654098" y="2035271"/>
                    <a:pt x="4894069" y="1855883"/>
                  </a:cubicBezTo>
                  <a:cubicBezTo>
                    <a:pt x="5031937" y="1752742"/>
                    <a:pt x="5132059" y="1598171"/>
                    <a:pt x="5283609" y="1486537"/>
                  </a:cubicBezTo>
                  <a:cubicBezTo>
                    <a:pt x="5486023" y="1338195"/>
                    <a:pt x="5730995" y="1254210"/>
                    <a:pt x="5951338" y="1261853"/>
                  </a:cubicBezTo>
                  <a:cubicBezTo>
                    <a:pt x="6158187" y="1269025"/>
                    <a:pt x="6358902" y="1337818"/>
                    <a:pt x="6537724" y="1450395"/>
                  </a:cubicBezTo>
                  <a:cubicBezTo>
                    <a:pt x="6698334" y="1551555"/>
                    <a:pt x="6844317" y="1691121"/>
                    <a:pt x="6961707" y="1865980"/>
                  </a:cubicBezTo>
                  <a:cubicBezTo>
                    <a:pt x="6979543" y="1892402"/>
                    <a:pt x="6996340" y="1918919"/>
                    <a:pt x="7012571" y="1945436"/>
                  </a:cubicBezTo>
                  <a:cubicBezTo>
                    <a:pt x="7157988" y="2181915"/>
                    <a:pt x="7253014" y="2400748"/>
                    <a:pt x="7424381" y="2551544"/>
                  </a:cubicBezTo>
                  <a:cubicBezTo>
                    <a:pt x="7551585" y="2663462"/>
                    <a:pt x="7719462" y="2730744"/>
                    <a:pt x="7891395" y="2744333"/>
                  </a:cubicBezTo>
                  <a:cubicBezTo>
                    <a:pt x="8046154" y="2756600"/>
                    <a:pt x="8198932" y="2731688"/>
                    <a:pt x="8343877" y="2681202"/>
                  </a:cubicBezTo>
                  <a:cubicBezTo>
                    <a:pt x="8587056" y="2596462"/>
                    <a:pt x="8811079" y="2445383"/>
                    <a:pt x="9042180" y="2296758"/>
                  </a:cubicBezTo>
                  <a:cubicBezTo>
                    <a:pt x="9099271" y="2260050"/>
                    <a:pt x="9156834" y="2222964"/>
                    <a:pt x="9215057" y="2186539"/>
                  </a:cubicBezTo>
                  <a:cubicBezTo>
                    <a:pt x="10045377" y="1665926"/>
                    <a:pt x="11026683" y="1267327"/>
                    <a:pt x="12119338" y="1128232"/>
                  </a:cubicBezTo>
                </a:path>
              </a:pathLst>
            </a:custGeom>
            <a:noFill/>
            <a:ln w="9525" cap="flat" cmpd="sng">
              <a:solidFill>
                <a:srgbClr val="F1F8E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13716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32;p2">
              <a:extLst>
                <a:ext uri="{FF2B5EF4-FFF2-40B4-BE49-F238E27FC236}">
                  <a16:creationId xmlns:a16="http://schemas.microsoft.com/office/drawing/2014/main" id="{BDE4D68A-9697-4C7D-83DE-68D586A418B2}"/>
                </a:ext>
              </a:extLst>
            </p:cNvPr>
            <p:cNvSpPr/>
            <p:nvPr/>
          </p:nvSpPr>
          <p:spPr>
            <a:xfrm>
              <a:off x="9812" y="3865839"/>
              <a:ext cx="12179133" cy="2159460"/>
            </a:xfrm>
            <a:custGeom>
              <a:avLst/>
              <a:gdLst/>
              <a:ahLst/>
              <a:cxnLst/>
              <a:rect l="l" t="t" r="r" b="b"/>
              <a:pathLst>
                <a:path w="12116129" h="2829481" extrusionOk="0">
                  <a:moveTo>
                    <a:pt x="0" y="0"/>
                  </a:moveTo>
                  <a:cubicBezTo>
                    <a:pt x="82475" y="175803"/>
                    <a:pt x="241858" y="392749"/>
                    <a:pt x="440875" y="559586"/>
                  </a:cubicBezTo>
                  <a:cubicBezTo>
                    <a:pt x="609317" y="700757"/>
                    <a:pt x="806635" y="784553"/>
                    <a:pt x="964697" y="827395"/>
                  </a:cubicBezTo>
                  <a:cubicBezTo>
                    <a:pt x="1096808" y="863160"/>
                    <a:pt x="1205045" y="863915"/>
                    <a:pt x="1326022" y="882882"/>
                  </a:cubicBezTo>
                  <a:cubicBezTo>
                    <a:pt x="1477100" y="906568"/>
                    <a:pt x="1649600" y="939124"/>
                    <a:pt x="1810304" y="978474"/>
                  </a:cubicBezTo>
                  <a:cubicBezTo>
                    <a:pt x="2091324" y="1047361"/>
                    <a:pt x="2364040" y="997819"/>
                    <a:pt x="2599293" y="938369"/>
                  </a:cubicBezTo>
                  <a:cubicBezTo>
                    <a:pt x="2790572" y="890054"/>
                    <a:pt x="2974584" y="830321"/>
                    <a:pt x="3172279" y="819563"/>
                  </a:cubicBezTo>
                  <a:cubicBezTo>
                    <a:pt x="3216820" y="817204"/>
                    <a:pt x="3262493" y="817487"/>
                    <a:pt x="3309392" y="821073"/>
                  </a:cubicBezTo>
                  <a:cubicBezTo>
                    <a:pt x="3564179" y="840512"/>
                    <a:pt x="3866902" y="995837"/>
                    <a:pt x="3976461" y="1248170"/>
                  </a:cubicBezTo>
                  <a:cubicBezTo>
                    <a:pt x="4046480" y="1409346"/>
                    <a:pt x="4034967" y="1572598"/>
                    <a:pt x="4065070" y="1714052"/>
                  </a:cubicBezTo>
                  <a:cubicBezTo>
                    <a:pt x="4077715" y="1773313"/>
                    <a:pt x="4095833" y="1829083"/>
                    <a:pt x="4129710" y="1880512"/>
                  </a:cubicBezTo>
                  <a:cubicBezTo>
                    <a:pt x="4274466" y="2100384"/>
                    <a:pt x="4666743" y="2114255"/>
                    <a:pt x="4917472" y="1936471"/>
                  </a:cubicBezTo>
                  <a:cubicBezTo>
                    <a:pt x="5056566" y="1837859"/>
                    <a:pt x="5160368" y="1688951"/>
                    <a:pt x="5310598" y="1579298"/>
                  </a:cubicBezTo>
                  <a:cubicBezTo>
                    <a:pt x="5511690" y="1433032"/>
                    <a:pt x="5750906" y="1350179"/>
                    <a:pt x="5970023" y="1342913"/>
                  </a:cubicBezTo>
                  <a:cubicBezTo>
                    <a:pt x="6174795" y="1336213"/>
                    <a:pt x="6377587" y="1401136"/>
                    <a:pt x="6558201" y="1506354"/>
                  </a:cubicBezTo>
                  <a:cubicBezTo>
                    <a:pt x="6720887" y="1601097"/>
                    <a:pt x="6868380" y="1735945"/>
                    <a:pt x="6983412" y="1909671"/>
                  </a:cubicBezTo>
                  <a:cubicBezTo>
                    <a:pt x="7000869" y="1935905"/>
                    <a:pt x="7017195" y="1962327"/>
                    <a:pt x="7032859" y="1988750"/>
                  </a:cubicBezTo>
                  <a:cubicBezTo>
                    <a:pt x="7172897" y="2224380"/>
                    <a:pt x="7254618" y="2447837"/>
                    <a:pt x="7416643" y="2606465"/>
                  </a:cubicBezTo>
                  <a:cubicBezTo>
                    <a:pt x="7536959" y="2724327"/>
                    <a:pt x="7700211" y="2798782"/>
                    <a:pt x="7870163" y="2821052"/>
                  </a:cubicBezTo>
                  <a:cubicBezTo>
                    <a:pt x="8022940" y="2841057"/>
                    <a:pt x="8176284" y="2824449"/>
                    <a:pt x="8322456" y="2781890"/>
                  </a:cubicBezTo>
                  <a:cubicBezTo>
                    <a:pt x="8568466" y="2710267"/>
                    <a:pt x="8797679" y="2571550"/>
                    <a:pt x="9033215" y="2434154"/>
                  </a:cubicBezTo>
                  <a:cubicBezTo>
                    <a:pt x="9091344" y="2400182"/>
                    <a:pt x="9149945" y="2365833"/>
                    <a:pt x="9209112" y="2332239"/>
                  </a:cubicBezTo>
                  <a:cubicBezTo>
                    <a:pt x="10052550" y="1850693"/>
                    <a:pt x="11034138" y="1488330"/>
                    <a:pt x="12116130" y="1369996"/>
                  </a:cubicBezTo>
                </a:path>
              </a:pathLst>
            </a:custGeom>
            <a:noFill/>
            <a:ln w="9525" cap="flat" cmpd="sng">
              <a:solidFill>
                <a:srgbClr val="F1F8E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13716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33;p2">
              <a:extLst>
                <a:ext uri="{FF2B5EF4-FFF2-40B4-BE49-F238E27FC236}">
                  <a16:creationId xmlns:a16="http://schemas.microsoft.com/office/drawing/2014/main" id="{E15703C3-A17D-4241-8020-A602985A1CDB}"/>
                </a:ext>
              </a:extLst>
            </p:cNvPr>
            <p:cNvSpPr/>
            <p:nvPr/>
          </p:nvSpPr>
          <p:spPr>
            <a:xfrm>
              <a:off x="12847" y="3776103"/>
              <a:ext cx="12175813" cy="2224352"/>
            </a:xfrm>
            <a:custGeom>
              <a:avLst/>
              <a:gdLst/>
              <a:ahLst/>
              <a:cxnLst/>
              <a:rect l="l" t="t" r="r" b="b"/>
              <a:pathLst>
                <a:path w="12112827" h="2914508" extrusionOk="0">
                  <a:moveTo>
                    <a:pt x="0" y="0"/>
                  </a:moveTo>
                  <a:cubicBezTo>
                    <a:pt x="81249" y="169386"/>
                    <a:pt x="235536" y="383973"/>
                    <a:pt x="428607" y="555434"/>
                  </a:cubicBezTo>
                  <a:cubicBezTo>
                    <a:pt x="590066" y="698870"/>
                    <a:pt x="779646" y="791914"/>
                    <a:pt x="933462" y="847023"/>
                  </a:cubicBezTo>
                  <a:cubicBezTo>
                    <a:pt x="1062554" y="893357"/>
                    <a:pt x="1170979" y="907228"/>
                    <a:pt x="1289030" y="935538"/>
                  </a:cubicBezTo>
                  <a:cubicBezTo>
                    <a:pt x="1440015" y="971869"/>
                    <a:pt x="1607513" y="1012540"/>
                    <a:pt x="1763499" y="1050664"/>
                  </a:cubicBezTo>
                  <a:cubicBezTo>
                    <a:pt x="2049992" y="1120588"/>
                    <a:pt x="2330257" y="1062648"/>
                    <a:pt x="2572493" y="993195"/>
                  </a:cubicBezTo>
                  <a:cubicBezTo>
                    <a:pt x="2769717" y="936765"/>
                    <a:pt x="2959957" y="867972"/>
                    <a:pt x="3164730" y="850798"/>
                  </a:cubicBezTo>
                  <a:cubicBezTo>
                    <a:pt x="3210875" y="846929"/>
                    <a:pt x="3258152" y="845891"/>
                    <a:pt x="3306561" y="848344"/>
                  </a:cubicBezTo>
                  <a:cubicBezTo>
                    <a:pt x="3570029" y="861367"/>
                    <a:pt x="3882473" y="1016787"/>
                    <a:pt x="3991087" y="1276952"/>
                  </a:cubicBezTo>
                  <a:cubicBezTo>
                    <a:pt x="4060351" y="1442752"/>
                    <a:pt x="4043177" y="1612326"/>
                    <a:pt x="4069505" y="1761235"/>
                  </a:cubicBezTo>
                  <a:cubicBezTo>
                    <a:pt x="4080545" y="1823704"/>
                    <a:pt x="4097626" y="1882777"/>
                    <a:pt x="4131314" y="1937509"/>
                  </a:cubicBezTo>
                  <a:cubicBezTo>
                    <a:pt x="4275316" y="2171818"/>
                    <a:pt x="4679199" y="2193051"/>
                    <a:pt x="4940780" y="2017248"/>
                  </a:cubicBezTo>
                  <a:cubicBezTo>
                    <a:pt x="5081007" y="1922977"/>
                    <a:pt x="5188583" y="1780013"/>
                    <a:pt x="5337397" y="1672154"/>
                  </a:cubicBezTo>
                  <a:cubicBezTo>
                    <a:pt x="5537263" y="1528058"/>
                    <a:pt x="5770723" y="1439826"/>
                    <a:pt x="5988613" y="1424162"/>
                  </a:cubicBezTo>
                  <a:cubicBezTo>
                    <a:pt x="6191215" y="1409629"/>
                    <a:pt x="6396176" y="1464644"/>
                    <a:pt x="6578585" y="1562501"/>
                  </a:cubicBezTo>
                  <a:cubicBezTo>
                    <a:pt x="6743346" y="1650827"/>
                    <a:pt x="6892255" y="1780862"/>
                    <a:pt x="7004927" y="1953551"/>
                  </a:cubicBezTo>
                  <a:cubicBezTo>
                    <a:pt x="7022007" y="1979596"/>
                    <a:pt x="7037861" y="2005829"/>
                    <a:pt x="7052959" y="2032157"/>
                  </a:cubicBezTo>
                  <a:cubicBezTo>
                    <a:pt x="7187713" y="2266844"/>
                    <a:pt x="7256033" y="2494925"/>
                    <a:pt x="7408811" y="2661480"/>
                  </a:cubicBezTo>
                  <a:cubicBezTo>
                    <a:pt x="7522332" y="2785287"/>
                    <a:pt x="7680961" y="2867008"/>
                    <a:pt x="7848931" y="2897865"/>
                  </a:cubicBezTo>
                  <a:cubicBezTo>
                    <a:pt x="7999632" y="2925608"/>
                    <a:pt x="8153542" y="2917399"/>
                    <a:pt x="8301035" y="2882672"/>
                  </a:cubicBezTo>
                  <a:cubicBezTo>
                    <a:pt x="8549876" y="2824166"/>
                    <a:pt x="8784279" y="2697905"/>
                    <a:pt x="9024250" y="2571644"/>
                  </a:cubicBezTo>
                  <a:cubicBezTo>
                    <a:pt x="9083512" y="2540503"/>
                    <a:pt x="9143056" y="2508891"/>
                    <a:pt x="9203073" y="2477939"/>
                  </a:cubicBezTo>
                  <a:cubicBezTo>
                    <a:pt x="10059721" y="2035460"/>
                    <a:pt x="11041498" y="1709334"/>
                    <a:pt x="12112828" y="1611854"/>
                  </a:cubicBezTo>
                </a:path>
              </a:pathLst>
            </a:custGeom>
            <a:noFill/>
            <a:ln w="9525" cap="flat" cmpd="sng">
              <a:solidFill>
                <a:srgbClr val="F1F8E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13716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34;p2">
              <a:extLst>
                <a:ext uri="{FF2B5EF4-FFF2-40B4-BE49-F238E27FC236}">
                  <a16:creationId xmlns:a16="http://schemas.microsoft.com/office/drawing/2014/main" id="{DA857C61-90A0-4C60-945C-1082C81FE1BF}"/>
                </a:ext>
              </a:extLst>
            </p:cNvPr>
            <p:cNvSpPr/>
            <p:nvPr/>
          </p:nvSpPr>
          <p:spPr>
            <a:xfrm>
              <a:off x="15883" y="3686438"/>
              <a:ext cx="12172589" cy="2291614"/>
            </a:xfrm>
            <a:custGeom>
              <a:avLst/>
              <a:gdLst/>
              <a:ahLst/>
              <a:cxnLst/>
              <a:rect l="l" t="t" r="r" b="b"/>
              <a:pathLst>
                <a:path w="12109619" h="3002639" extrusionOk="0">
                  <a:moveTo>
                    <a:pt x="0" y="0"/>
                  </a:moveTo>
                  <a:cubicBezTo>
                    <a:pt x="80022" y="162875"/>
                    <a:pt x="229308" y="375008"/>
                    <a:pt x="416245" y="551282"/>
                  </a:cubicBezTo>
                  <a:cubicBezTo>
                    <a:pt x="570816" y="696982"/>
                    <a:pt x="752469" y="799180"/>
                    <a:pt x="902133" y="866651"/>
                  </a:cubicBezTo>
                  <a:cubicBezTo>
                    <a:pt x="1028205" y="923459"/>
                    <a:pt x="1136725" y="950636"/>
                    <a:pt x="1251945" y="988194"/>
                  </a:cubicBezTo>
                  <a:cubicBezTo>
                    <a:pt x="1402646" y="1037264"/>
                    <a:pt x="1565332" y="1085956"/>
                    <a:pt x="1716694" y="1122853"/>
                  </a:cubicBezTo>
                  <a:cubicBezTo>
                    <a:pt x="2008566" y="1193910"/>
                    <a:pt x="2296380" y="1127383"/>
                    <a:pt x="2545694" y="1048021"/>
                  </a:cubicBezTo>
                  <a:cubicBezTo>
                    <a:pt x="2748768" y="983475"/>
                    <a:pt x="2945331" y="905624"/>
                    <a:pt x="3157087" y="882033"/>
                  </a:cubicBezTo>
                  <a:cubicBezTo>
                    <a:pt x="3204835" y="876748"/>
                    <a:pt x="3253622" y="874389"/>
                    <a:pt x="3303730" y="875616"/>
                  </a:cubicBezTo>
                  <a:cubicBezTo>
                    <a:pt x="3575880" y="882316"/>
                    <a:pt x="3898043" y="1037735"/>
                    <a:pt x="4005619" y="1305639"/>
                  </a:cubicBezTo>
                  <a:cubicBezTo>
                    <a:pt x="4074034" y="1476062"/>
                    <a:pt x="4051387" y="1651960"/>
                    <a:pt x="4073940" y="1808323"/>
                  </a:cubicBezTo>
                  <a:cubicBezTo>
                    <a:pt x="4083376" y="1873907"/>
                    <a:pt x="4099419" y="1936282"/>
                    <a:pt x="4132824" y="1994506"/>
                  </a:cubicBezTo>
                  <a:cubicBezTo>
                    <a:pt x="4275976" y="2243253"/>
                    <a:pt x="4691467" y="2271562"/>
                    <a:pt x="4963994" y="2098024"/>
                  </a:cubicBezTo>
                  <a:cubicBezTo>
                    <a:pt x="5105447" y="2008000"/>
                    <a:pt x="5216610" y="1870981"/>
                    <a:pt x="5364197" y="1765103"/>
                  </a:cubicBezTo>
                  <a:cubicBezTo>
                    <a:pt x="5562836" y="1623178"/>
                    <a:pt x="5790540" y="1529662"/>
                    <a:pt x="6007202" y="1505504"/>
                  </a:cubicBezTo>
                  <a:cubicBezTo>
                    <a:pt x="6207634" y="1483140"/>
                    <a:pt x="6414766" y="1528246"/>
                    <a:pt x="6598967" y="1618649"/>
                  </a:cubicBezTo>
                  <a:cubicBezTo>
                    <a:pt x="6765805" y="1700558"/>
                    <a:pt x="6916224" y="1825875"/>
                    <a:pt x="7026537" y="1997431"/>
                  </a:cubicBezTo>
                  <a:cubicBezTo>
                    <a:pt x="7043240" y="2023287"/>
                    <a:pt x="7058621" y="2049426"/>
                    <a:pt x="7073059" y="2075660"/>
                  </a:cubicBezTo>
                  <a:cubicBezTo>
                    <a:pt x="7202434" y="2309403"/>
                    <a:pt x="7257448" y="2542108"/>
                    <a:pt x="7400884" y="2716589"/>
                  </a:cubicBezTo>
                  <a:cubicBezTo>
                    <a:pt x="7507611" y="2846342"/>
                    <a:pt x="7661521" y="2935234"/>
                    <a:pt x="7827604" y="2974773"/>
                  </a:cubicBezTo>
                  <a:cubicBezTo>
                    <a:pt x="7976229" y="3010160"/>
                    <a:pt x="8130705" y="3010443"/>
                    <a:pt x="8279614" y="2983549"/>
                  </a:cubicBezTo>
                  <a:cubicBezTo>
                    <a:pt x="8531192" y="2938159"/>
                    <a:pt x="8770879" y="2824354"/>
                    <a:pt x="9015380" y="2709229"/>
                  </a:cubicBezTo>
                  <a:cubicBezTo>
                    <a:pt x="9075680" y="2680825"/>
                    <a:pt x="9136262" y="2651949"/>
                    <a:pt x="9197222" y="2623828"/>
                  </a:cubicBezTo>
                  <a:cubicBezTo>
                    <a:pt x="10067081" y="2220416"/>
                    <a:pt x="11049047" y="1930526"/>
                    <a:pt x="12109619" y="1853901"/>
                  </a:cubicBezTo>
                </a:path>
              </a:pathLst>
            </a:custGeom>
            <a:noFill/>
            <a:ln w="9525" cap="flat" cmpd="sng">
              <a:solidFill>
                <a:srgbClr val="F1F8E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13716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35;p2">
              <a:extLst>
                <a:ext uri="{FF2B5EF4-FFF2-40B4-BE49-F238E27FC236}">
                  <a16:creationId xmlns:a16="http://schemas.microsoft.com/office/drawing/2014/main" id="{4B450846-2EA3-4DE5-BA47-D13339EA8D70}"/>
                </a:ext>
              </a:extLst>
            </p:cNvPr>
            <p:cNvSpPr/>
            <p:nvPr/>
          </p:nvSpPr>
          <p:spPr>
            <a:xfrm>
              <a:off x="18918" y="3596774"/>
              <a:ext cx="12169269" cy="2361086"/>
            </a:xfrm>
            <a:custGeom>
              <a:avLst/>
              <a:gdLst/>
              <a:ahLst/>
              <a:cxnLst/>
              <a:rect l="l" t="t" r="r" b="b"/>
              <a:pathLst>
                <a:path w="12106316" h="3093666" extrusionOk="0">
                  <a:moveTo>
                    <a:pt x="0" y="0"/>
                  </a:moveTo>
                  <a:cubicBezTo>
                    <a:pt x="78795" y="156363"/>
                    <a:pt x="223080" y="366137"/>
                    <a:pt x="403884" y="547130"/>
                  </a:cubicBezTo>
                  <a:cubicBezTo>
                    <a:pt x="551565" y="695095"/>
                    <a:pt x="725198" y="806540"/>
                    <a:pt x="870803" y="886279"/>
                  </a:cubicBezTo>
                  <a:cubicBezTo>
                    <a:pt x="993761" y="953656"/>
                    <a:pt x="1102187" y="994233"/>
                    <a:pt x="1214859" y="1040850"/>
                  </a:cubicBezTo>
                  <a:cubicBezTo>
                    <a:pt x="1364900" y="1102942"/>
                    <a:pt x="1523151" y="1159467"/>
                    <a:pt x="1669795" y="1194948"/>
                  </a:cubicBezTo>
                  <a:cubicBezTo>
                    <a:pt x="1967140" y="1267043"/>
                    <a:pt x="2262409" y="1192023"/>
                    <a:pt x="2518799" y="1102753"/>
                  </a:cubicBezTo>
                  <a:cubicBezTo>
                    <a:pt x="2727724" y="1030092"/>
                    <a:pt x="2930610" y="943182"/>
                    <a:pt x="3149443" y="913173"/>
                  </a:cubicBezTo>
                  <a:cubicBezTo>
                    <a:pt x="3198796" y="906379"/>
                    <a:pt x="3249187" y="902699"/>
                    <a:pt x="3300899" y="902793"/>
                  </a:cubicBezTo>
                  <a:cubicBezTo>
                    <a:pt x="3581730" y="903076"/>
                    <a:pt x="3913613" y="1058590"/>
                    <a:pt x="4020152" y="1334326"/>
                  </a:cubicBezTo>
                  <a:cubicBezTo>
                    <a:pt x="4087812" y="1509468"/>
                    <a:pt x="4059502" y="1691499"/>
                    <a:pt x="4078281" y="1855317"/>
                  </a:cubicBezTo>
                  <a:cubicBezTo>
                    <a:pt x="4086208" y="1924015"/>
                    <a:pt x="4100929" y="1989787"/>
                    <a:pt x="4134334" y="2051314"/>
                  </a:cubicBezTo>
                  <a:cubicBezTo>
                    <a:pt x="4276165" y="2314782"/>
                    <a:pt x="4703640" y="2349508"/>
                    <a:pt x="4987208" y="2178612"/>
                  </a:cubicBezTo>
                  <a:cubicBezTo>
                    <a:pt x="5129794" y="2092646"/>
                    <a:pt x="5244731" y="1961761"/>
                    <a:pt x="5390902" y="1857865"/>
                  </a:cubicBezTo>
                  <a:cubicBezTo>
                    <a:pt x="5588221" y="1718110"/>
                    <a:pt x="5810356" y="1619309"/>
                    <a:pt x="6025698" y="1586564"/>
                  </a:cubicBezTo>
                  <a:cubicBezTo>
                    <a:pt x="6224054" y="1556462"/>
                    <a:pt x="6433262" y="1591471"/>
                    <a:pt x="6619256" y="1674607"/>
                  </a:cubicBezTo>
                  <a:cubicBezTo>
                    <a:pt x="6788170" y="1750099"/>
                    <a:pt x="6940098" y="1870604"/>
                    <a:pt x="7048052" y="2041122"/>
                  </a:cubicBezTo>
                  <a:cubicBezTo>
                    <a:pt x="7064377" y="2066790"/>
                    <a:pt x="7079287" y="2092740"/>
                    <a:pt x="7093159" y="2118879"/>
                  </a:cubicBezTo>
                  <a:cubicBezTo>
                    <a:pt x="7217249" y="2351773"/>
                    <a:pt x="7258487" y="2589290"/>
                    <a:pt x="7393051" y="2771415"/>
                  </a:cubicBezTo>
                  <a:cubicBezTo>
                    <a:pt x="7492701" y="2907301"/>
                    <a:pt x="7642271" y="3003177"/>
                    <a:pt x="7806278" y="3051397"/>
                  </a:cubicBezTo>
                  <a:cubicBezTo>
                    <a:pt x="7952921" y="3094522"/>
                    <a:pt x="8107869" y="3103109"/>
                    <a:pt x="8258099" y="3084142"/>
                  </a:cubicBezTo>
                  <a:cubicBezTo>
                    <a:pt x="8512507" y="3051964"/>
                    <a:pt x="8757102" y="2949955"/>
                    <a:pt x="9006321" y="2846530"/>
                  </a:cubicBezTo>
                  <a:cubicBezTo>
                    <a:pt x="9067658" y="2820769"/>
                    <a:pt x="9129279" y="2794818"/>
                    <a:pt x="9191183" y="2769339"/>
                  </a:cubicBezTo>
                  <a:cubicBezTo>
                    <a:pt x="10074159" y="2404995"/>
                    <a:pt x="11056408" y="2151246"/>
                    <a:pt x="12106316" y="2095571"/>
                  </a:cubicBezTo>
                </a:path>
              </a:pathLst>
            </a:custGeom>
            <a:noFill/>
            <a:ln w="9525" cap="flat" cmpd="sng">
              <a:solidFill>
                <a:srgbClr val="F1F8E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13716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36;p2">
              <a:extLst>
                <a:ext uri="{FF2B5EF4-FFF2-40B4-BE49-F238E27FC236}">
                  <a16:creationId xmlns:a16="http://schemas.microsoft.com/office/drawing/2014/main" id="{5E73E36D-733B-47A5-BDAD-5EC238C6D19B}"/>
                </a:ext>
              </a:extLst>
            </p:cNvPr>
            <p:cNvSpPr/>
            <p:nvPr/>
          </p:nvSpPr>
          <p:spPr>
            <a:xfrm>
              <a:off x="22048" y="3507109"/>
              <a:ext cx="12166233" cy="2433297"/>
            </a:xfrm>
            <a:custGeom>
              <a:avLst/>
              <a:gdLst/>
              <a:ahLst/>
              <a:cxnLst/>
              <a:rect l="l" t="t" r="r" b="b"/>
              <a:pathLst>
                <a:path w="12103296" h="3188282" extrusionOk="0">
                  <a:moveTo>
                    <a:pt x="0" y="0"/>
                  </a:moveTo>
                  <a:cubicBezTo>
                    <a:pt x="77568" y="149947"/>
                    <a:pt x="217040" y="357078"/>
                    <a:pt x="391522" y="542978"/>
                  </a:cubicBezTo>
                  <a:cubicBezTo>
                    <a:pt x="532409" y="693113"/>
                    <a:pt x="697926" y="813901"/>
                    <a:pt x="839474" y="906001"/>
                  </a:cubicBezTo>
                  <a:cubicBezTo>
                    <a:pt x="959318" y="983947"/>
                    <a:pt x="1067366" y="1037924"/>
                    <a:pt x="1177868" y="1093694"/>
                  </a:cubicBezTo>
                  <a:cubicBezTo>
                    <a:pt x="1327060" y="1168998"/>
                    <a:pt x="1481064" y="1233072"/>
                    <a:pt x="1623084" y="1267326"/>
                  </a:cubicBezTo>
                  <a:cubicBezTo>
                    <a:pt x="1925902" y="1340460"/>
                    <a:pt x="2228626" y="1256946"/>
                    <a:pt x="2492094" y="1157768"/>
                  </a:cubicBezTo>
                  <a:cubicBezTo>
                    <a:pt x="2706870" y="1076897"/>
                    <a:pt x="2915983" y="981022"/>
                    <a:pt x="3141894" y="944597"/>
                  </a:cubicBezTo>
                  <a:cubicBezTo>
                    <a:pt x="3192851" y="936387"/>
                    <a:pt x="3244846" y="931291"/>
                    <a:pt x="3298068" y="930253"/>
                  </a:cubicBezTo>
                  <a:cubicBezTo>
                    <a:pt x="3587676" y="924214"/>
                    <a:pt x="3929278" y="1079823"/>
                    <a:pt x="4034778" y="1363296"/>
                  </a:cubicBezTo>
                  <a:cubicBezTo>
                    <a:pt x="4101683" y="1543062"/>
                    <a:pt x="4067806" y="1731415"/>
                    <a:pt x="4082810" y="1902688"/>
                  </a:cubicBezTo>
                  <a:cubicBezTo>
                    <a:pt x="4089133" y="1974595"/>
                    <a:pt x="4102816" y="2043670"/>
                    <a:pt x="4136032" y="2108499"/>
                  </a:cubicBezTo>
                  <a:cubicBezTo>
                    <a:pt x="4277109" y="2386405"/>
                    <a:pt x="4716002" y="2427454"/>
                    <a:pt x="5010610" y="2259483"/>
                  </a:cubicBezTo>
                  <a:cubicBezTo>
                    <a:pt x="5154423" y="2177480"/>
                    <a:pt x="5273040" y="2052918"/>
                    <a:pt x="5417891" y="1950814"/>
                  </a:cubicBezTo>
                  <a:cubicBezTo>
                    <a:pt x="5613982" y="1813230"/>
                    <a:pt x="5830456" y="1709145"/>
                    <a:pt x="6044382" y="1667907"/>
                  </a:cubicBezTo>
                  <a:cubicBezTo>
                    <a:pt x="6240568" y="1630067"/>
                    <a:pt x="6451946" y="1655074"/>
                    <a:pt x="6639733" y="1730849"/>
                  </a:cubicBezTo>
                  <a:cubicBezTo>
                    <a:pt x="6810723" y="1799830"/>
                    <a:pt x="6964161" y="1915711"/>
                    <a:pt x="7069756" y="2085002"/>
                  </a:cubicBezTo>
                  <a:cubicBezTo>
                    <a:pt x="7085704" y="2110481"/>
                    <a:pt x="7100142" y="2136337"/>
                    <a:pt x="7113447" y="2162382"/>
                  </a:cubicBezTo>
                  <a:cubicBezTo>
                    <a:pt x="7232159" y="2394332"/>
                    <a:pt x="7260091" y="2636473"/>
                    <a:pt x="7385314" y="2826525"/>
                  </a:cubicBezTo>
                  <a:cubicBezTo>
                    <a:pt x="7478169" y="2968356"/>
                    <a:pt x="7623114" y="3071309"/>
                    <a:pt x="7785139" y="3128305"/>
                  </a:cubicBezTo>
                  <a:cubicBezTo>
                    <a:pt x="7929707" y="3179168"/>
                    <a:pt x="8085222" y="3196154"/>
                    <a:pt x="8236866" y="3185019"/>
                  </a:cubicBezTo>
                  <a:cubicBezTo>
                    <a:pt x="8494011" y="3166051"/>
                    <a:pt x="8743986" y="3076404"/>
                    <a:pt x="8997545" y="2984115"/>
                  </a:cubicBezTo>
                  <a:cubicBezTo>
                    <a:pt x="9059921" y="2961184"/>
                    <a:pt x="9122579" y="2937970"/>
                    <a:pt x="9185426" y="2915228"/>
                  </a:cubicBezTo>
                  <a:cubicBezTo>
                    <a:pt x="10081614" y="2589951"/>
                    <a:pt x="11064051" y="2372439"/>
                    <a:pt x="12103297" y="2337524"/>
                  </a:cubicBezTo>
                </a:path>
              </a:pathLst>
            </a:custGeom>
            <a:noFill/>
            <a:ln w="9525" cap="flat" cmpd="sng">
              <a:solidFill>
                <a:srgbClr val="F1F8E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13716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37;p2">
              <a:extLst>
                <a:ext uri="{FF2B5EF4-FFF2-40B4-BE49-F238E27FC236}">
                  <a16:creationId xmlns:a16="http://schemas.microsoft.com/office/drawing/2014/main" id="{04E86DCA-A414-433F-8EDF-D0126D6EA79C}"/>
                </a:ext>
              </a:extLst>
            </p:cNvPr>
            <p:cNvSpPr/>
            <p:nvPr/>
          </p:nvSpPr>
          <p:spPr>
            <a:xfrm>
              <a:off x="25084" y="3417445"/>
              <a:ext cx="12163198" cy="2507734"/>
            </a:xfrm>
            <a:custGeom>
              <a:avLst/>
              <a:gdLst/>
              <a:ahLst/>
              <a:cxnLst/>
              <a:rect l="l" t="t" r="r" b="b"/>
              <a:pathLst>
                <a:path w="12100277" h="3285815" extrusionOk="0">
                  <a:moveTo>
                    <a:pt x="0" y="0"/>
                  </a:moveTo>
                  <a:cubicBezTo>
                    <a:pt x="76342" y="143435"/>
                    <a:pt x="211095" y="348114"/>
                    <a:pt x="379160" y="538826"/>
                  </a:cubicBezTo>
                  <a:cubicBezTo>
                    <a:pt x="513347" y="691132"/>
                    <a:pt x="670654" y="821261"/>
                    <a:pt x="808145" y="925630"/>
                  </a:cubicBezTo>
                  <a:cubicBezTo>
                    <a:pt x="924875" y="1014239"/>
                    <a:pt x="1032451" y="1081615"/>
                    <a:pt x="1140782" y="1146350"/>
                  </a:cubicBezTo>
                  <a:cubicBezTo>
                    <a:pt x="1288842" y="1234865"/>
                    <a:pt x="1438977" y="1306488"/>
                    <a:pt x="1576278" y="1339422"/>
                  </a:cubicBezTo>
                  <a:cubicBezTo>
                    <a:pt x="1884476" y="1413498"/>
                    <a:pt x="2194749" y="1321587"/>
                    <a:pt x="2465200" y="1212500"/>
                  </a:cubicBezTo>
                  <a:cubicBezTo>
                    <a:pt x="2685826" y="1123514"/>
                    <a:pt x="2901262" y="1018579"/>
                    <a:pt x="3134250" y="975737"/>
                  </a:cubicBezTo>
                  <a:cubicBezTo>
                    <a:pt x="3186812" y="966112"/>
                    <a:pt x="3240317" y="959695"/>
                    <a:pt x="3295237" y="957431"/>
                  </a:cubicBezTo>
                  <a:cubicBezTo>
                    <a:pt x="3593526" y="944974"/>
                    <a:pt x="3944848" y="1100677"/>
                    <a:pt x="4049311" y="1391889"/>
                  </a:cubicBezTo>
                  <a:cubicBezTo>
                    <a:pt x="4115461" y="1576278"/>
                    <a:pt x="4075922" y="1770954"/>
                    <a:pt x="4087151" y="1949588"/>
                  </a:cubicBezTo>
                  <a:cubicBezTo>
                    <a:pt x="4091869" y="2024608"/>
                    <a:pt x="4104514" y="2096986"/>
                    <a:pt x="4137542" y="2165213"/>
                  </a:cubicBezTo>
                  <a:cubicBezTo>
                    <a:pt x="4277864" y="2457556"/>
                    <a:pt x="4727986" y="2504645"/>
                    <a:pt x="5033824" y="2339977"/>
                  </a:cubicBezTo>
                  <a:cubicBezTo>
                    <a:pt x="5178863" y="2261937"/>
                    <a:pt x="5301067" y="2143603"/>
                    <a:pt x="5444691" y="2043481"/>
                  </a:cubicBezTo>
                  <a:cubicBezTo>
                    <a:pt x="5639461" y="1908067"/>
                    <a:pt x="5850367" y="1798792"/>
                    <a:pt x="6062972" y="1748873"/>
                  </a:cubicBezTo>
                  <a:cubicBezTo>
                    <a:pt x="6257082" y="1703294"/>
                    <a:pt x="6470536" y="1718204"/>
                    <a:pt x="6660211" y="1786713"/>
                  </a:cubicBezTo>
                  <a:cubicBezTo>
                    <a:pt x="6833276" y="1849183"/>
                    <a:pt x="6988224" y="1960440"/>
                    <a:pt x="7091460" y="2128599"/>
                  </a:cubicBezTo>
                  <a:cubicBezTo>
                    <a:pt x="7107030" y="2153889"/>
                    <a:pt x="7120996" y="2179556"/>
                    <a:pt x="7133641" y="2205507"/>
                  </a:cubicBezTo>
                  <a:cubicBezTo>
                    <a:pt x="7247069" y="2436513"/>
                    <a:pt x="7261506" y="2683278"/>
                    <a:pt x="7377576" y="2881257"/>
                  </a:cubicBezTo>
                  <a:cubicBezTo>
                    <a:pt x="7463637" y="3029033"/>
                    <a:pt x="7603958" y="3139157"/>
                    <a:pt x="7764002" y="3204835"/>
                  </a:cubicBezTo>
                  <a:cubicBezTo>
                    <a:pt x="7906588" y="3263342"/>
                    <a:pt x="8062574" y="3288915"/>
                    <a:pt x="8215540" y="3285518"/>
                  </a:cubicBezTo>
                  <a:cubicBezTo>
                    <a:pt x="8475422" y="3279856"/>
                    <a:pt x="8730680" y="3202476"/>
                    <a:pt x="8988769" y="3121322"/>
                  </a:cubicBezTo>
                  <a:cubicBezTo>
                    <a:pt x="9052183" y="3101128"/>
                    <a:pt x="9115879" y="3080651"/>
                    <a:pt x="9179670" y="3060645"/>
                  </a:cubicBezTo>
                  <a:cubicBezTo>
                    <a:pt x="10089069" y="2774435"/>
                    <a:pt x="11071601" y="2593159"/>
                    <a:pt x="12100277" y="2579099"/>
                  </a:cubicBezTo>
                </a:path>
              </a:pathLst>
            </a:custGeom>
            <a:noFill/>
            <a:ln w="9525" cap="flat" cmpd="sng">
              <a:solidFill>
                <a:srgbClr val="F1F8E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13716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38;p2">
              <a:extLst>
                <a:ext uri="{FF2B5EF4-FFF2-40B4-BE49-F238E27FC236}">
                  <a16:creationId xmlns:a16="http://schemas.microsoft.com/office/drawing/2014/main" id="{6979A308-6447-4A4C-B229-1379F29A8312}"/>
                </a:ext>
              </a:extLst>
            </p:cNvPr>
            <p:cNvSpPr/>
            <p:nvPr/>
          </p:nvSpPr>
          <p:spPr>
            <a:xfrm>
              <a:off x="28119" y="3327781"/>
              <a:ext cx="12159972" cy="2585025"/>
            </a:xfrm>
            <a:custGeom>
              <a:avLst/>
              <a:gdLst/>
              <a:ahLst/>
              <a:cxnLst/>
              <a:rect l="l" t="t" r="r" b="b"/>
              <a:pathLst>
                <a:path w="12097068" h="3387087" extrusionOk="0">
                  <a:moveTo>
                    <a:pt x="0" y="0"/>
                  </a:moveTo>
                  <a:cubicBezTo>
                    <a:pt x="75115" y="137018"/>
                    <a:pt x="205150" y="339055"/>
                    <a:pt x="366892" y="534768"/>
                  </a:cubicBezTo>
                  <a:cubicBezTo>
                    <a:pt x="494474" y="689150"/>
                    <a:pt x="643383" y="828622"/>
                    <a:pt x="776910" y="945352"/>
                  </a:cubicBezTo>
                  <a:cubicBezTo>
                    <a:pt x="890431" y="1044530"/>
                    <a:pt x="997347" y="1125212"/>
                    <a:pt x="1103791" y="1199100"/>
                  </a:cubicBezTo>
                  <a:cubicBezTo>
                    <a:pt x="1250435" y="1300826"/>
                    <a:pt x="1396890" y="1379999"/>
                    <a:pt x="1529473" y="1411705"/>
                  </a:cubicBezTo>
                  <a:cubicBezTo>
                    <a:pt x="1843144" y="1486820"/>
                    <a:pt x="2160872" y="1386415"/>
                    <a:pt x="2438400" y="1267421"/>
                  </a:cubicBezTo>
                  <a:cubicBezTo>
                    <a:pt x="2664783" y="1170319"/>
                    <a:pt x="2886635" y="1056326"/>
                    <a:pt x="3126701" y="1007067"/>
                  </a:cubicBezTo>
                  <a:cubicBezTo>
                    <a:pt x="3180772" y="995932"/>
                    <a:pt x="3235976" y="988194"/>
                    <a:pt x="3292501" y="984797"/>
                  </a:cubicBezTo>
                  <a:cubicBezTo>
                    <a:pt x="3599471" y="965924"/>
                    <a:pt x="3961079" y="1121532"/>
                    <a:pt x="4063937" y="1420764"/>
                  </a:cubicBezTo>
                  <a:cubicBezTo>
                    <a:pt x="4129615" y="1609684"/>
                    <a:pt x="4083848" y="1810682"/>
                    <a:pt x="4091681" y="1996865"/>
                  </a:cubicBezTo>
                  <a:cubicBezTo>
                    <a:pt x="4094700" y="2074999"/>
                    <a:pt x="4106402" y="2150680"/>
                    <a:pt x="4139146" y="2222304"/>
                  </a:cubicBezTo>
                  <a:cubicBezTo>
                    <a:pt x="4278713" y="2528991"/>
                    <a:pt x="4740065" y="2581741"/>
                    <a:pt x="5057133" y="2420848"/>
                  </a:cubicBezTo>
                  <a:cubicBezTo>
                    <a:pt x="5203493" y="2346583"/>
                    <a:pt x="5329282" y="2234665"/>
                    <a:pt x="5471491" y="2136525"/>
                  </a:cubicBezTo>
                  <a:cubicBezTo>
                    <a:pt x="5665034" y="2003282"/>
                    <a:pt x="5870373" y="1888816"/>
                    <a:pt x="6081563" y="1830310"/>
                  </a:cubicBezTo>
                  <a:cubicBezTo>
                    <a:pt x="6273596" y="1777088"/>
                    <a:pt x="6489126" y="1781806"/>
                    <a:pt x="6680593" y="1842955"/>
                  </a:cubicBezTo>
                  <a:cubicBezTo>
                    <a:pt x="6855736" y="1898914"/>
                    <a:pt x="7012099" y="2005452"/>
                    <a:pt x="7113070" y="2172573"/>
                  </a:cubicBezTo>
                  <a:cubicBezTo>
                    <a:pt x="7128263" y="2197674"/>
                    <a:pt x="7141757" y="2223153"/>
                    <a:pt x="7153836" y="2249103"/>
                  </a:cubicBezTo>
                  <a:cubicBezTo>
                    <a:pt x="7261884" y="2479260"/>
                    <a:pt x="7263016" y="2730555"/>
                    <a:pt x="7369743" y="2936461"/>
                  </a:cubicBezTo>
                  <a:cubicBezTo>
                    <a:pt x="7448916" y="3090181"/>
                    <a:pt x="7584708" y="3207478"/>
                    <a:pt x="7742675" y="3281837"/>
                  </a:cubicBezTo>
                  <a:cubicBezTo>
                    <a:pt x="7883280" y="3347988"/>
                    <a:pt x="8039737" y="3382054"/>
                    <a:pt x="8194119" y="3386489"/>
                  </a:cubicBezTo>
                  <a:cubicBezTo>
                    <a:pt x="8456737" y="3394038"/>
                    <a:pt x="8717280" y="3329020"/>
                    <a:pt x="8979805" y="3259001"/>
                  </a:cubicBezTo>
                  <a:cubicBezTo>
                    <a:pt x="9044350" y="3241638"/>
                    <a:pt x="9108990" y="3223897"/>
                    <a:pt x="9173725" y="3206534"/>
                  </a:cubicBezTo>
                  <a:cubicBezTo>
                    <a:pt x="10096240" y="2959391"/>
                    <a:pt x="11079055" y="2814257"/>
                    <a:pt x="12097068" y="2821146"/>
                  </a:cubicBezTo>
                </a:path>
              </a:pathLst>
            </a:custGeom>
            <a:noFill/>
            <a:ln w="9525" cap="flat" cmpd="sng">
              <a:solidFill>
                <a:srgbClr val="F1F8E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13716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39;p2">
              <a:extLst>
                <a:ext uri="{FF2B5EF4-FFF2-40B4-BE49-F238E27FC236}">
                  <a16:creationId xmlns:a16="http://schemas.microsoft.com/office/drawing/2014/main" id="{A98611C5-F508-472B-9411-D7F905D92187}"/>
                </a:ext>
              </a:extLst>
            </p:cNvPr>
            <p:cNvSpPr/>
            <p:nvPr/>
          </p:nvSpPr>
          <p:spPr>
            <a:xfrm>
              <a:off x="31155" y="3238045"/>
              <a:ext cx="12156747" cy="2664958"/>
            </a:xfrm>
            <a:custGeom>
              <a:avLst/>
              <a:gdLst/>
              <a:ahLst/>
              <a:cxnLst/>
              <a:rect l="l" t="t" r="r" b="b"/>
              <a:pathLst>
                <a:path w="12093859" h="3491821" extrusionOk="0">
                  <a:moveTo>
                    <a:pt x="0" y="0"/>
                  </a:moveTo>
                  <a:cubicBezTo>
                    <a:pt x="73888" y="130507"/>
                    <a:pt x="199394" y="329901"/>
                    <a:pt x="354531" y="530616"/>
                  </a:cubicBezTo>
                  <a:cubicBezTo>
                    <a:pt x="475507" y="687168"/>
                    <a:pt x="615922" y="835982"/>
                    <a:pt x="745580" y="964980"/>
                  </a:cubicBezTo>
                  <a:cubicBezTo>
                    <a:pt x="855799" y="1074727"/>
                    <a:pt x="962054" y="1168809"/>
                    <a:pt x="1066706" y="1251756"/>
                  </a:cubicBezTo>
                  <a:cubicBezTo>
                    <a:pt x="1211651" y="1366599"/>
                    <a:pt x="1354803" y="1453132"/>
                    <a:pt x="1482668" y="1483895"/>
                  </a:cubicBezTo>
                  <a:cubicBezTo>
                    <a:pt x="1802000" y="1559387"/>
                    <a:pt x="2126711" y="1450773"/>
                    <a:pt x="2411600" y="1322247"/>
                  </a:cubicBezTo>
                  <a:cubicBezTo>
                    <a:pt x="2643645" y="1216747"/>
                    <a:pt x="2872009" y="1093977"/>
                    <a:pt x="3119057" y="1038302"/>
                  </a:cubicBezTo>
                  <a:cubicBezTo>
                    <a:pt x="3174733" y="1025751"/>
                    <a:pt x="3231541" y="1016692"/>
                    <a:pt x="3289575" y="1012068"/>
                  </a:cubicBezTo>
                  <a:cubicBezTo>
                    <a:pt x="3605322" y="986873"/>
                    <a:pt x="3976555" y="1142575"/>
                    <a:pt x="4078375" y="1449546"/>
                  </a:cubicBezTo>
                  <a:cubicBezTo>
                    <a:pt x="4143204" y="1643089"/>
                    <a:pt x="4092058" y="1850315"/>
                    <a:pt x="4096021" y="2044048"/>
                  </a:cubicBezTo>
                  <a:cubicBezTo>
                    <a:pt x="4097437" y="2125296"/>
                    <a:pt x="4108100" y="2204280"/>
                    <a:pt x="4140656" y="2279300"/>
                  </a:cubicBezTo>
                  <a:cubicBezTo>
                    <a:pt x="4279468" y="2600426"/>
                    <a:pt x="4752049" y="2658555"/>
                    <a:pt x="5080346" y="2501625"/>
                  </a:cubicBezTo>
                  <a:cubicBezTo>
                    <a:pt x="5228123" y="2431040"/>
                    <a:pt x="5357403" y="2325728"/>
                    <a:pt x="5498290" y="2229381"/>
                  </a:cubicBezTo>
                  <a:cubicBezTo>
                    <a:pt x="5690513" y="2098213"/>
                    <a:pt x="5890378" y="1978747"/>
                    <a:pt x="6100058" y="1911464"/>
                  </a:cubicBezTo>
                  <a:cubicBezTo>
                    <a:pt x="6290110" y="1850504"/>
                    <a:pt x="6507622" y="1845125"/>
                    <a:pt x="6700882" y="1899008"/>
                  </a:cubicBezTo>
                  <a:cubicBezTo>
                    <a:pt x="6878100" y="1948455"/>
                    <a:pt x="7035973" y="2050370"/>
                    <a:pt x="7134585" y="2216359"/>
                  </a:cubicBezTo>
                  <a:cubicBezTo>
                    <a:pt x="7149400" y="2241271"/>
                    <a:pt x="7162328" y="2266655"/>
                    <a:pt x="7173935" y="2292417"/>
                  </a:cubicBezTo>
                  <a:cubicBezTo>
                    <a:pt x="7276699" y="2521630"/>
                    <a:pt x="7264432" y="2777549"/>
                    <a:pt x="7361911" y="2991381"/>
                  </a:cubicBezTo>
                  <a:cubicBezTo>
                    <a:pt x="7434289" y="3150953"/>
                    <a:pt x="7565457" y="3275421"/>
                    <a:pt x="7721443" y="3358557"/>
                  </a:cubicBezTo>
                  <a:cubicBezTo>
                    <a:pt x="7860066" y="3432444"/>
                    <a:pt x="8016995" y="3474909"/>
                    <a:pt x="8172698" y="3487177"/>
                  </a:cubicBezTo>
                  <a:cubicBezTo>
                    <a:pt x="8438053" y="3508031"/>
                    <a:pt x="8703880" y="3455281"/>
                    <a:pt x="8970840" y="3396397"/>
                  </a:cubicBezTo>
                  <a:cubicBezTo>
                    <a:pt x="9036423" y="3381770"/>
                    <a:pt x="9102102" y="3366766"/>
                    <a:pt x="9167780" y="3352234"/>
                  </a:cubicBezTo>
                  <a:cubicBezTo>
                    <a:pt x="10103507" y="3144158"/>
                    <a:pt x="11086510" y="3035261"/>
                    <a:pt x="12093860" y="3063004"/>
                  </a:cubicBezTo>
                </a:path>
              </a:pathLst>
            </a:custGeom>
            <a:noFill/>
            <a:ln w="9525" cap="flat" cmpd="sng">
              <a:solidFill>
                <a:srgbClr val="F1F8E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13716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40;p2">
              <a:extLst>
                <a:ext uri="{FF2B5EF4-FFF2-40B4-BE49-F238E27FC236}">
                  <a16:creationId xmlns:a16="http://schemas.microsoft.com/office/drawing/2014/main" id="{841A8BB8-AD8E-439D-8DF9-9895BB18D09A}"/>
                </a:ext>
              </a:extLst>
            </p:cNvPr>
            <p:cNvSpPr/>
            <p:nvPr/>
          </p:nvSpPr>
          <p:spPr>
            <a:xfrm>
              <a:off x="34285" y="3148380"/>
              <a:ext cx="12153522" cy="2748087"/>
            </a:xfrm>
            <a:custGeom>
              <a:avLst/>
              <a:gdLst/>
              <a:ahLst/>
              <a:cxnLst/>
              <a:rect l="l" t="t" r="r" b="b"/>
              <a:pathLst>
                <a:path w="12090651" h="3600743" extrusionOk="0">
                  <a:moveTo>
                    <a:pt x="0" y="0"/>
                  </a:moveTo>
                  <a:cubicBezTo>
                    <a:pt x="72661" y="123996"/>
                    <a:pt x="193826" y="320842"/>
                    <a:pt x="342169" y="526464"/>
                  </a:cubicBezTo>
                  <a:cubicBezTo>
                    <a:pt x="456634" y="685092"/>
                    <a:pt x="588557" y="843249"/>
                    <a:pt x="714251" y="984608"/>
                  </a:cubicBezTo>
                  <a:cubicBezTo>
                    <a:pt x="821261" y="1104829"/>
                    <a:pt x="926479" y="1212217"/>
                    <a:pt x="1029620" y="1304412"/>
                  </a:cubicBezTo>
                  <a:cubicBezTo>
                    <a:pt x="1172772" y="1432371"/>
                    <a:pt x="1312622" y="1526642"/>
                    <a:pt x="1435863" y="1555990"/>
                  </a:cubicBezTo>
                  <a:cubicBezTo>
                    <a:pt x="1760574" y="1632520"/>
                    <a:pt x="2092929" y="1515507"/>
                    <a:pt x="2384801" y="1376979"/>
                  </a:cubicBezTo>
                  <a:cubicBezTo>
                    <a:pt x="2622790" y="1263457"/>
                    <a:pt x="2857382" y="1131535"/>
                    <a:pt x="3111508" y="1069442"/>
                  </a:cubicBezTo>
                  <a:cubicBezTo>
                    <a:pt x="3168788" y="1055476"/>
                    <a:pt x="3227105" y="1045002"/>
                    <a:pt x="3286839" y="1039245"/>
                  </a:cubicBezTo>
                  <a:cubicBezTo>
                    <a:pt x="3611267" y="1007633"/>
                    <a:pt x="3992125" y="1163525"/>
                    <a:pt x="4093096" y="1478139"/>
                  </a:cubicBezTo>
                  <a:cubicBezTo>
                    <a:pt x="4157076" y="1676400"/>
                    <a:pt x="4100456" y="1889855"/>
                    <a:pt x="4100551" y="2090947"/>
                  </a:cubicBezTo>
                  <a:cubicBezTo>
                    <a:pt x="4100456" y="2175310"/>
                    <a:pt x="4109987" y="2257690"/>
                    <a:pt x="4142355" y="2336014"/>
                  </a:cubicBezTo>
                  <a:cubicBezTo>
                    <a:pt x="4280411" y="2671577"/>
                    <a:pt x="4764223" y="2734613"/>
                    <a:pt x="5103749" y="2582119"/>
                  </a:cubicBezTo>
                  <a:cubicBezTo>
                    <a:pt x="5252940" y="2515119"/>
                    <a:pt x="5385712" y="2416413"/>
                    <a:pt x="5525185" y="2322048"/>
                  </a:cubicBezTo>
                  <a:cubicBezTo>
                    <a:pt x="5716180" y="2193050"/>
                    <a:pt x="5910478" y="2068488"/>
                    <a:pt x="6118742" y="1992524"/>
                  </a:cubicBezTo>
                  <a:cubicBezTo>
                    <a:pt x="6306812" y="1923920"/>
                    <a:pt x="6526306" y="1908256"/>
                    <a:pt x="6721359" y="1954967"/>
                  </a:cubicBezTo>
                  <a:cubicBezTo>
                    <a:pt x="6900653" y="1997903"/>
                    <a:pt x="7060036" y="2095099"/>
                    <a:pt x="7156289" y="2260050"/>
                  </a:cubicBezTo>
                  <a:cubicBezTo>
                    <a:pt x="7170727" y="2284774"/>
                    <a:pt x="7183183" y="2309969"/>
                    <a:pt x="7194130" y="2335731"/>
                  </a:cubicBezTo>
                  <a:cubicBezTo>
                    <a:pt x="7291515" y="2564001"/>
                    <a:pt x="7265942" y="2824543"/>
                    <a:pt x="7354079" y="3046302"/>
                  </a:cubicBezTo>
                  <a:cubicBezTo>
                    <a:pt x="7419662" y="3211818"/>
                    <a:pt x="7546489" y="3343175"/>
                    <a:pt x="7700211" y="3435275"/>
                  </a:cubicBezTo>
                  <a:cubicBezTo>
                    <a:pt x="7837041" y="3516618"/>
                    <a:pt x="7994159" y="3568142"/>
                    <a:pt x="8151277" y="3587864"/>
                  </a:cubicBezTo>
                  <a:cubicBezTo>
                    <a:pt x="8419275" y="3622496"/>
                    <a:pt x="8690575" y="3581448"/>
                    <a:pt x="8961969" y="3533793"/>
                  </a:cubicBezTo>
                  <a:cubicBezTo>
                    <a:pt x="9028591" y="3521997"/>
                    <a:pt x="9095307" y="3509730"/>
                    <a:pt x="9161929" y="3497840"/>
                  </a:cubicBezTo>
                  <a:cubicBezTo>
                    <a:pt x="10110773" y="3328831"/>
                    <a:pt x="11094059" y="3256170"/>
                    <a:pt x="12090651" y="3304768"/>
                  </a:cubicBezTo>
                </a:path>
              </a:pathLst>
            </a:custGeom>
            <a:noFill/>
            <a:ln w="9525" cap="flat" cmpd="sng">
              <a:solidFill>
                <a:srgbClr val="F1F8E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13716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41;p2">
              <a:extLst>
                <a:ext uri="{FF2B5EF4-FFF2-40B4-BE49-F238E27FC236}">
                  <a16:creationId xmlns:a16="http://schemas.microsoft.com/office/drawing/2014/main" id="{9D425153-8CC9-4926-8236-D3CE7891F4E3}"/>
                </a:ext>
              </a:extLst>
            </p:cNvPr>
            <p:cNvSpPr/>
            <p:nvPr/>
          </p:nvSpPr>
          <p:spPr>
            <a:xfrm>
              <a:off x="37320" y="3058715"/>
              <a:ext cx="12150486" cy="2834489"/>
            </a:xfrm>
            <a:custGeom>
              <a:avLst/>
              <a:gdLst/>
              <a:ahLst/>
              <a:cxnLst/>
              <a:rect l="l" t="t" r="r" b="b"/>
              <a:pathLst>
                <a:path w="12087631" h="3713953" extrusionOk="0">
                  <a:moveTo>
                    <a:pt x="0" y="0"/>
                  </a:moveTo>
                  <a:cubicBezTo>
                    <a:pt x="71435" y="117579"/>
                    <a:pt x="188259" y="311689"/>
                    <a:pt x="329807" y="522312"/>
                  </a:cubicBezTo>
                  <a:cubicBezTo>
                    <a:pt x="437950" y="683111"/>
                    <a:pt x="560813" y="850703"/>
                    <a:pt x="683016" y="1004330"/>
                  </a:cubicBezTo>
                  <a:cubicBezTo>
                    <a:pt x="786535" y="1135215"/>
                    <a:pt x="890997" y="1255625"/>
                    <a:pt x="992629" y="1357162"/>
                  </a:cubicBezTo>
                  <a:cubicBezTo>
                    <a:pt x="1133799" y="1498050"/>
                    <a:pt x="1270535" y="1600153"/>
                    <a:pt x="1389058" y="1628274"/>
                  </a:cubicBezTo>
                  <a:cubicBezTo>
                    <a:pt x="1719242" y="1705936"/>
                    <a:pt x="2059052" y="1580525"/>
                    <a:pt x="2358001" y="1431900"/>
                  </a:cubicBezTo>
                  <a:cubicBezTo>
                    <a:pt x="2601841" y="1310357"/>
                    <a:pt x="2842661" y="1169281"/>
                    <a:pt x="3103864" y="1100772"/>
                  </a:cubicBezTo>
                  <a:cubicBezTo>
                    <a:pt x="3162748" y="1085296"/>
                    <a:pt x="3222670" y="1073594"/>
                    <a:pt x="3284008" y="1066611"/>
                  </a:cubicBezTo>
                  <a:cubicBezTo>
                    <a:pt x="3617117" y="1028676"/>
                    <a:pt x="4007601" y="1184568"/>
                    <a:pt x="4107628" y="1507014"/>
                  </a:cubicBezTo>
                  <a:cubicBezTo>
                    <a:pt x="4170759" y="1709900"/>
                    <a:pt x="4108666" y="1929582"/>
                    <a:pt x="4104986" y="2138224"/>
                  </a:cubicBezTo>
                  <a:cubicBezTo>
                    <a:pt x="4103382" y="2225795"/>
                    <a:pt x="4111780" y="2311385"/>
                    <a:pt x="4143959" y="2393199"/>
                  </a:cubicBezTo>
                  <a:cubicBezTo>
                    <a:pt x="4281261" y="2743106"/>
                    <a:pt x="4776301" y="2810955"/>
                    <a:pt x="5127057" y="2663084"/>
                  </a:cubicBezTo>
                  <a:cubicBezTo>
                    <a:pt x="5277759" y="2599576"/>
                    <a:pt x="5413833" y="2507570"/>
                    <a:pt x="5552079" y="2415186"/>
                  </a:cubicBezTo>
                  <a:cubicBezTo>
                    <a:pt x="5741753" y="2288359"/>
                    <a:pt x="5930672" y="2158607"/>
                    <a:pt x="6137426" y="2073961"/>
                  </a:cubicBezTo>
                  <a:cubicBezTo>
                    <a:pt x="6323515" y="1997714"/>
                    <a:pt x="6544990" y="1971575"/>
                    <a:pt x="6741837" y="2011303"/>
                  </a:cubicBezTo>
                  <a:cubicBezTo>
                    <a:pt x="6923207" y="2047445"/>
                    <a:pt x="7084099" y="2140300"/>
                    <a:pt x="7177993" y="2304118"/>
                  </a:cubicBezTo>
                  <a:cubicBezTo>
                    <a:pt x="7192053" y="2328653"/>
                    <a:pt x="7204038" y="2353754"/>
                    <a:pt x="7214418" y="2379327"/>
                  </a:cubicBezTo>
                  <a:cubicBezTo>
                    <a:pt x="7306519" y="2606748"/>
                    <a:pt x="7267546" y="2871820"/>
                    <a:pt x="7346435" y="3101505"/>
                  </a:cubicBezTo>
                  <a:cubicBezTo>
                    <a:pt x="7405225" y="3272967"/>
                    <a:pt x="7527334" y="3411590"/>
                    <a:pt x="7679073" y="3512278"/>
                  </a:cubicBezTo>
                  <a:cubicBezTo>
                    <a:pt x="7813827" y="3601358"/>
                    <a:pt x="7971417" y="3661186"/>
                    <a:pt x="8130045" y="3688835"/>
                  </a:cubicBezTo>
                  <a:cubicBezTo>
                    <a:pt x="8400684" y="3736584"/>
                    <a:pt x="8677364" y="3707991"/>
                    <a:pt x="8953193" y="3671472"/>
                  </a:cubicBezTo>
                  <a:cubicBezTo>
                    <a:pt x="9020947" y="3662413"/>
                    <a:pt x="9088608" y="3652882"/>
                    <a:pt x="9156173" y="3643823"/>
                  </a:cubicBezTo>
                  <a:cubicBezTo>
                    <a:pt x="10118228" y="3513882"/>
                    <a:pt x="11101703" y="3477363"/>
                    <a:pt x="12087632" y="3546815"/>
                  </a:cubicBezTo>
                </a:path>
              </a:pathLst>
            </a:custGeom>
            <a:noFill/>
            <a:ln w="9525" cap="flat" cmpd="sng">
              <a:solidFill>
                <a:srgbClr val="F1F8E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13716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42;p2">
              <a:extLst>
                <a:ext uri="{FF2B5EF4-FFF2-40B4-BE49-F238E27FC236}">
                  <a16:creationId xmlns:a16="http://schemas.microsoft.com/office/drawing/2014/main" id="{B81F3B1F-6733-4A4B-9BF7-64776EBEFD3D}"/>
                </a:ext>
              </a:extLst>
            </p:cNvPr>
            <p:cNvSpPr/>
            <p:nvPr/>
          </p:nvSpPr>
          <p:spPr>
            <a:xfrm>
              <a:off x="40356" y="2969051"/>
              <a:ext cx="12147262" cy="2924002"/>
            </a:xfrm>
            <a:custGeom>
              <a:avLst/>
              <a:gdLst/>
              <a:ahLst/>
              <a:cxnLst/>
              <a:rect l="l" t="t" r="r" b="b"/>
              <a:pathLst>
                <a:path w="12084423" h="3831239" extrusionOk="0">
                  <a:moveTo>
                    <a:pt x="0" y="0"/>
                  </a:moveTo>
                  <a:cubicBezTo>
                    <a:pt x="230912" y="365383"/>
                    <a:pt x="921572" y="1601568"/>
                    <a:pt x="1342347" y="1700369"/>
                  </a:cubicBezTo>
                  <a:cubicBezTo>
                    <a:pt x="1677910" y="1779164"/>
                    <a:pt x="2025269" y="1645354"/>
                    <a:pt x="2331295" y="1486631"/>
                  </a:cubicBezTo>
                  <a:cubicBezTo>
                    <a:pt x="2637322" y="1327909"/>
                    <a:pt x="2939480" y="1138046"/>
                    <a:pt x="3281271" y="1093694"/>
                  </a:cubicBezTo>
                  <a:cubicBezTo>
                    <a:pt x="3623062" y="1049343"/>
                    <a:pt x="4023171" y="1205423"/>
                    <a:pt x="4122255" y="1535607"/>
                  </a:cubicBezTo>
                  <a:cubicBezTo>
                    <a:pt x="4210770" y="1830310"/>
                    <a:pt x="4037515" y="2161815"/>
                    <a:pt x="4145563" y="2449913"/>
                  </a:cubicBezTo>
                  <a:cubicBezTo>
                    <a:pt x="4282110" y="2814257"/>
                    <a:pt x="4788474" y="2886352"/>
                    <a:pt x="5150365" y="2743578"/>
                  </a:cubicBezTo>
                  <a:cubicBezTo>
                    <a:pt x="5512256" y="2600803"/>
                    <a:pt x="5801863" y="2316103"/>
                    <a:pt x="6156017" y="2154927"/>
                  </a:cubicBezTo>
                  <a:cubicBezTo>
                    <a:pt x="6510170" y="1993751"/>
                    <a:pt x="7008891" y="2008566"/>
                    <a:pt x="7199603" y="2347621"/>
                  </a:cubicBezTo>
                  <a:cubicBezTo>
                    <a:pt x="7334639" y="2587781"/>
                    <a:pt x="7261129" y="2891826"/>
                    <a:pt x="7338603" y="3156143"/>
                  </a:cubicBezTo>
                  <a:cubicBezTo>
                    <a:pt x="7436648" y="3490857"/>
                    <a:pt x="7768248" y="3713559"/>
                    <a:pt x="8108624" y="3789240"/>
                  </a:cubicBezTo>
                  <a:cubicBezTo>
                    <a:pt x="8448999" y="3864921"/>
                    <a:pt x="8802964" y="3821513"/>
                    <a:pt x="9150228" y="3789146"/>
                  </a:cubicBezTo>
                  <a:cubicBezTo>
                    <a:pt x="10125494" y="3698272"/>
                    <a:pt x="11109158" y="3697989"/>
                    <a:pt x="12084423" y="3788296"/>
                  </a:cubicBezTo>
                </a:path>
              </a:pathLst>
            </a:custGeom>
            <a:noFill/>
            <a:ln w="9525" cap="flat" cmpd="sng">
              <a:solidFill>
                <a:srgbClr val="F1F8E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137166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8897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9AD2087A-8741-4E6B-B712-7544C1B54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90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F97F3FB-5B4B-4619-81A9-6A6DBAD0B7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9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870CAC9-E1B3-40F8-8D5F-7268BF2D70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7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E5768-7E70-45B2-A72F-4219AF961C4E}" type="datetimeFigureOut">
              <a:rPr lang="pt-BR" smtClean="0"/>
              <a:t>15/06/2026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1CAC78-FAB1-44E5-BCB4-FE743F78AC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7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832CCD1-633C-439E-9D31-8D5606D8AF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7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00E544-5275-4550-BF0B-ADC59D868F4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9315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1371669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17" indent="-342917" algn="l" defTabSz="1371669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51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86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420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255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2089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924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757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591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5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69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504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337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171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5006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840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675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svg"/><Relationship Id="rId13" Type="http://schemas.openxmlformats.org/officeDocument/2006/relationships/image" Target="../media/image59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12" Type="http://schemas.openxmlformats.org/officeDocument/2006/relationships/image" Target="../media/image70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sv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0" Type="http://schemas.openxmlformats.org/officeDocument/2006/relationships/image" Target="../media/image68.svg"/><Relationship Id="rId4" Type="http://schemas.openxmlformats.org/officeDocument/2006/relationships/image" Target="../media/image62.svg"/><Relationship Id="rId9" Type="http://schemas.openxmlformats.org/officeDocument/2006/relationships/image" Target="../media/image6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18" Type="http://schemas.openxmlformats.org/officeDocument/2006/relationships/image" Target="../media/image20.svg"/><Relationship Id="rId26" Type="http://schemas.openxmlformats.org/officeDocument/2006/relationships/image" Target="../media/image28.svg"/><Relationship Id="rId3" Type="http://schemas.openxmlformats.org/officeDocument/2006/relationships/image" Target="../media/image6.jpeg"/><Relationship Id="rId21" Type="http://schemas.openxmlformats.org/officeDocument/2006/relationships/image" Target="../media/image23.png"/><Relationship Id="rId7" Type="http://schemas.openxmlformats.org/officeDocument/2006/relationships/image" Target="../media/image10.svg"/><Relationship Id="rId12" Type="http://schemas.openxmlformats.org/officeDocument/2006/relationships/image" Target="../media/image15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svg"/><Relationship Id="rId20" Type="http://schemas.openxmlformats.org/officeDocument/2006/relationships/image" Target="../media/image2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24" Type="http://schemas.openxmlformats.org/officeDocument/2006/relationships/image" Target="../media/image26.svg"/><Relationship Id="rId5" Type="http://schemas.openxmlformats.org/officeDocument/2006/relationships/image" Target="../media/image8.sv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10" Type="http://schemas.openxmlformats.org/officeDocument/2006/relationships/image" Target="../media/image13.png"/><Relationship Id="rId19" Type="http://schemas.openxmlformats.org/officeDocument/2006/relationships/image" Target="../media/image21.png"/><Relationship Id="rId4" Type="http://schemas.openxmlformats.org/officeDocument/2006/relationships/image" Target="../media/image7.png"/><Relationship Id="rId9" Type="http://schemas.openxmlformats.org/officeDocument/2006/relationships/image" Target="../media/image12.svg"/><Relationship Id="rId14" Type="http://schemas.openxmlformats.org/officeDocument/2006/relationships/image" Target="../media/image1.png"/><Relationship Id="rId22" Type="http://schemas.openxmlformats.org/officeDocument/2006/relationships/image" Target="../media/image24.svg"/><Relationship Id="rId27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svg"/><Relationship Id="rId18" Type="http://schemas.openxmlformats.org/officeDocument/2006/relationships/image" Target="../media/image41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0.png"/><Relationship Id="rId2" Type="http://schemas.openxmlformats.org/officeDocument/2006/relationships/video" Target="../media/media1.mp4"/><Relationship Id="rId16" Type="http://schemas.openxmlformats.org/officeDocument/2006/relationships/hyperlink" Target="https://www.youtube.com/watch?v=JmdCZdc-eB4" TargetMode="External"/><Relationship Id="rId1" Type="http://schemas.microsoft.com/office/2007/relationships/media" Target="../media/media1.mp4"/><Relationship Id="rId6" Type="http://schemas.openxmlformats.org/officeDocument/2006/relationships/image" Target="../media/image30.jpeg"/><Relationship Id="rId11" Type="http://schemas.openxmlformats.org/officeDocument/2006/relationships/image" Target="../media/image35.svg"/><Relationship Id="rId5" Type="http://schemas.openxmlformats.org/officeDocument/2006/relationships/image" Target="../media/image2.png"/><Relationship Id="rId15" Type="http://schemas.openxmlformats.org/officeDocument/2006/relationships/image" Target="../media/image39.svg"/><Relationship Id="rId10" Type="http://schemas.openxmlformats.org/officeDocument/2006/relationships/image" Target="../media/image34.png"/><Relationship Id="rId19" Type="http://schemas.openxmlformats.org/officeDocument/2006/relationships/image" Target="../media/image42.jpeg"/><Relationship Id="rId4" Type="http://schemas.openxmlformats.org/officeDocument/2006/relationships/image" Target="../media/image1.png"/><Relationship Id="rId9" Type="http://schemas.openxmlformats.org/officeDocument/2006/relationships/image" Target="../media/image33.svg"/><Relationship Id="rId14" Type="http://schemas.openxmlformats.org/officeDocument/2006/relationships/image" Target="../media/image3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Relationship Id="rId9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svg"/><Relationship Id="rId5" Type="http://schemas.openxmlformats.org/officeDocument/2006/relationships/image" Target="../media/image51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5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133467" y="3336874"/>
            <a:ext cx="8178594" cy="6950126"/>
            <a:chOff x="0" y="0"/>
            <a:chExt cx="10904792" cy="9266834"/>
          </a:xfrm>
        </p:grpSpPr>
        <p:sp>
          <p:nvSpPr>
            <p:cNvPr id="3" name="Freeform 3" descr="Diagrama  Descrição gerada automaticamente"/>
            <p:cNvSpPr/>
            <p:nvPr/>
          </p:nvSpPr>
          <p:spPr>
            <a:xfrm>
              <a:off x="0" y="0"/>
              <a:ext cx="10904855" cy="9266809"/>
            </a:xfrm>
            <a:custGeom>
              <a:avLst/>
              <a:gdLst/>
              <a:ahLst/>
              <a:cxnLst/>
              <a:rect l="l" t="t" r="r" b="b"/>
              <a:pathLst>
                <a:path w="10904855" h="9266809">
                  <a:moveTo>
                    <a:pt x="0" y="0"/>
                  </a:moveTo>
                  <a:lnTo>
                    <a:pt x="10904855" y="0"/>
                  </a:lnTo>
                  <a:lnTo>
                    <a:pt x="10904855" y="9266809"/>
                  </a:lnTo>
                  <a:lnTo>
                    <a:pt x="0" y="92668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30000"/>
              </a:blip>
              <a:stretch>
                <a:fillRect l="1" b="-115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13339553" y="161325"/>
            <a:ext cx="4110238" cy="1577340"/>
            <a:chOff x="0" y="0"/>
            <a:chExt cx="5480317" cy="2103120"/>
          </a:xfrm>
        </p:grpSpPr>
        <p:sp>
          <p:nvSpPr>
            <p:cNvPr id="5" name="Freeform 5" descr="Logotipo  Descrição gerada automaticamente"/>
            <p:cNvSpPr/>
            <p:nvPr/>
          </p:nvSpPr>
          <p:spPr>
            <a:xfrm>
              <a:off x="0" y="0"/>
              <a:ext cx="5480304" cy="2103120"/>
            </a:xfrm>
            <a:custGeom>
              <a:avLst/>
              <a:gdLst/>
              <a:ahLst/>
              <a:cxnLst/>
              <a:rect l="l" t="t" r="r" b="b"/>
              <a:pathLst>
                <a:path w="5480304" h="2103120">
                  <a:moveTo>
                    <a:pt x="0" y="0"/>
                  </a:moveTo>
                  <a:lnTo>
                    <a:pt x="5480304" y="0"/>
                  </a:lnTo>
                  <a:lnTo>
                    <a:pt x="5480304" y="2103120"/>
                  </a:lnTo>
                  <a:lnTo>
                    <a:pt x="0" y="21031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20" b="-19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1257300" y="10082212"/>
            <a:ext cx="15773400" cy="204788"/>
            <a:chOff x="0" y="0"/>
            <a:chExt cx="21031200" cy="27305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031200" cy="273050"/>
            </a:xfrm>
            <a:custGeom>
              <a:avLst/>
              <a:gdLst/>
              <a:ahLst/>
              <a:cxnLst/>
              <a:rect l="l" t="t" r="r" b="b"/>
              <a:pathLst>
                <a:path w="21031200" h="273050">
                  <a:moveTo>
                    <a:pt x="0" y="0"/>
                  </a:moveTo>
                  <a:lnTo>
                    <a:pt x="21031200" y="0"/>
                  </a:lnTo>
                  <a:lnTo>
                    <a:pt x="21031200" y="273050"/>
                  </a:lnTo>
                  <a:lnTo>
                    <a:pt x="0" y="273050"/>
                  </a:lnTo>
                  <a:close/>
                </a:path>
              </a:pathLst>
            </a:custGeom>
            <a:solidFill>
              <a:srgbClr val="009933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3077" y="0"/>
            <a:ext cx="18356656" cy="10329100"/>
            <a:chOff x="0" y="0"/>
            <a:chExt cx="24475542" cy="13772134"/>
          </a:xfrm>
        </p:grpSpPr>
        <p:sp>
          <p:nvSpPr>
            <p:cNvPr id="9" name="Freeform 9" descr="Tela de computador com fundo verde  Descrição gerada automaticamente com confiança baixa"/>
            <p:cNvSpPr/>
            <p:nvPr/>
          </p:nvSpPr>
          <p:spPr>
            <a:xfrm>
              <a:off x="0" y="0"/>
              <a:ext cx="24475567" cy="13772135"/>
            </a:xfrm>
            <a:custGeom>
              <a:avLst/>
              <a:gdLst/>
              <a:ahLst/>
              <a:cxnLst/>
              <a:rect l="l" t="t" r="r" b="b"/>
              <a:pathLst>
                <a:path w="24475567" h="13772135">
                  <a:moveTo>
                    <a:pt x="0" y="0"/>
                  </a:moveTo>
                  <a:lnTo>
                    <a:pt x="24475567" y="0"/>
                  </a:lnTo>
                  <a:lnTo>
                    <a:pt x="24475567" y="13772135"/>
                  </a:lnTo>
                  <a:lnTo>
                    <a:pt x="0" y="137721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4459243" y="1028700"/>
            <a:ext cx="9444323" cy="3624348"/>
            <a:chOff x="0" y="0"/>
            <a:chExt cx="12592431" cy="4832464"/>
          </a:xfrm>
        </p:grpSpPr>
        <p:sp>
          <p:nvSpPr>
            <p:cNvPr id="11" name="Freeform 11" descr="Logotipo  Descrição gerada automaticamente"/>
            <p:cNvSpPr/>
            <p:nvPr/>
          </p:nvSpPr>
          <p:spPr>
            <a:xfrm>
              <a:off x="0" y="0"/>
              <a:ext cx="12592431" cy="4832477"/>
            </a:xfrm>
            <a:custGeom>
              <a:avLst/>
              <a:gdLst/>
              <a:ahLst/>
              <a:cxnLst/>
              <a:rect l="l" t="t" r="r" b="b"/>
              <a:pathLst>
                <a:path w="12592431" h="4832477">
                  <a:moveTo>
                    <a:pt x="0" y="0"/>
                  </a:moveTo>
                  <a:lnTo>
                    <a:pt x="12592431" y="0"/>
                  </a:lnTo>
                  <a:lnTo>
                    <a:pt x="12592431" y="4832477"/>
                  </a:lnTo>
                  <a:lnTo>
                    <a:pt x="0" y="48324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20" b="-19"/>
              </a:stretch>
            </a:blipFill>
          </p:spPr>
        </p:sp>
      </p:grpSp>
      <p:sp>
        <p:nvSpPr>
          <p:cNvPr id="12" name="TextBox 12"/>
          <p:cNvSpPr txBox="1"/>
          <p:nvPr/>
        </p:nvSpPr>
        <p:spPr>
          <a:xfrm>
            <a:off x="2476500" y="4791949"/>
            <a:ext cx="13335000" cy="1040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997"/>
              </a:lnSpc>
              <a:spcBef>
                <a:spcPct val="0"/>
              </a:spcBef>
            </a:pPr>
            <a:r>
              <a:rPr lang="en-US" sz="7997" b="1" u="none" strike="noStrike" dirty="0">
                <a:solidFill>
                  <a:srgbClr val="FFFFFF"/>
                </a:solidFill>
                <a:latin typeface="Goldplay"/>
                <a:ea typeface="Inter Bold"/>
                <a:cs typeface="Inter Bold"/>
                <a:sym typeface="Inter Bold"/>
              </a:rPr>
              <a:t>DA NORMA AO CAMPO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952750" y="6122273"/>
            <a:ext cx="12382500" cy="551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319"/>
              </a:lnSpc>
              <a:spcBef>
                <a:spcPct val="0"/>
              </a:spcBef>
            </a:pPr>
            <a:r>
              <a:rPr lang="en-US" sz="3599" u="none" strike="noStrike" dirty="0">
                <a:solidFill>
                  <a:srgbClr val="C8E6C9"/>
                </a:solidFill>
                <a:latin typeface="Goldplay"/>
                <a:ea typeface="Open Sans"/>
                <a:cs typeface="Open Sans"/>
                <a:sym typeface="Open Sans"/>
              </a:rPr>
              <a:t>O </a:t>
            </a:r>
            <a:r>
              <a:rPr lang="en-US" sz="3599" u="none" strike="noStrike" dirty="0" err="1">
                <a:solidFill>
                  <a:srgbClr val="C8E6C9"/>
                </a:solidFill>
                <a:latin typeface="Goldplay"/>
                <a:ea typeface="Open Sans"/>
                <a:cs typeface="Open Sans"/>
                <a:sym typeface="Open Sans"/>
              </a:rPr>
              <a:t>papel</a:t>
            </a:r>
            <a:r>
              <a:rPr lang="en-US" sz="3599" u="none" strike="noStrike" dirty="0">
                <a:solidFill>
                  <a:srgbClr val="C8E6C9"/>
                </a:solidFill>
                <a:latin typeface="Goldplay"/>
                <a:ea typeface="Open Sans"/>
                <a:cs typeface="Open Sans"/>
                <a:sym typeface="Open Sans"/>
              </a:rPr>
              <a:t> da </a:t>
            </a:r>
            <a:r>
              <a:rPr lang="en-US" sz="3599" u="none" strike="noStrike" dirty="0" err="1">
                <a:solidFill>
                  <a:srgbClr val="C8E6C9"/>
                </a:solidFill>
                <a:latin typeface="Goldplay"/>
                <a:ea typeface="Open Sans"/>
                <a:cs typeface="Open Sans"/>
                <a:sym typeface="Open Sans"/>
              </a:rPr>
              <a:t>regulamentação</a:t>
            </a:r>
            <a:r>
              <a:rPr lang="en-US" sz="3599" u="none" strike="noStrike" dirty="0">
                <a:solidFill>
                  <a:srgbClr val="C8E6C9"/>
                </a:solidFill>
                <a:latin typeface="Goldplay"/>
                <a:ea typeface="Open Sans"/>
                <a:cs typeface="Open Sans"/>
                <a:sym typeface="Open Sans"/>
              </a:rPr>
              <a:t> na </a:t>
            </a:r>
            <a:r>
              <a:rPr lang="en-US" sz="3599" u="none" strike="noStrike" dirty="0" err="1">
                <a:solidFill>
                  <a:srgbClr val="C8E6C9"/>
                </a:solidFill>
                <a:latin typeface="Goldplay"/>
                <a:ea typeface="Open Sans"/>
                <a:cs typeface="Open Sans"/>
                <a:sym typeface="Open Sans"/>
              </a:rPr>
              <a:t>adoção</a:t>
            </a:r>
            <a:r>
              <a:rPr lang="en-US" sz="3599" u="none" strike="noStrike" dirty="0">
                <a:solidFill>
                  <a:srgbClr val="C8E6C9"/>
                </a:solidFill>
                <a:latin typeface="Goldplay"/>
                <a:ea typeface="Open Sans"/>
                <a:cs typeface="Open Sans"/>
                <a:sym typeface="Open Sans"/>
              </a:rPr>
              <a:t> de bioinsumos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429000" y="9563100"/>
            <a:ext cx="11430000" cy="282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160"/>
              </a:lnSpc>
              <a:spcBef>
                <a:spcPct val="0"/>
              </a:spcBef>
            </a:pPr>
            <a:r>
              <a:rPr lang="en-US" sz="2000" u="none" strike="noStrike" dirty="0">
                <a:solidFill>
                  <a:srgbClr val="A5D6A7"/>
                </a:solidFill>
                <a:latin typeface="Goldplay"/>
                <a:ea typeface="Open Sans"/>
                <a:cs typeface="Open Sans"/>
                <a:sym typeface="Open Sans"/>
              </a:rPr>
              <a:t>9ª </a:t>
            </a:r>
            <a:r>
              <a:rPr lang="en-US" sz="2000" u="none" strike="noStrike" dirty="0" err="1">
                <a:solidFill>
                  <a:srgbClr val="A5D6A7"/>
                </a:solidFill>
                <a:latin typeface="Goldplay"/>
                <a:ea typeface="Open Sans"/>
                <a:cs typeface="Open Sans"/>
                <a:sym typeface="Open Sans"/>
              </a:rPr>
              <a:t>Conferencia</a:t>
            </a:r>
            <a:r>
              <a:rPr lang="en-US" sz="2000" u="none" strike="noStrike" dirty="0">
                <a:solidFill>
                  <a:srgbClr val="A5D6A7"/>
                </a:solidFill>
                <a:latin typeface="Goldplay"/>
                <a:ea typeface="Open Sans"/>
                <a:cs typeface="Open Sans"/>
                <a:sym typeface="Open Sans"/>
              </a:rPr>
              <a:t> Nacional de Defesa </a:t>
            </a:r>
            <a:r>
              <a:rPr lang="en-US" sz="2000" u="none" strike="noStrike" dirty="0" err="1">
                <a:solidFill>
                  <a:srgbClr val="A5D6A7"/>
                </a:solidFill>
                <a:latin typeface="Goldplay"/>
                <a:ea typeface="Open Sans"/>
                <a:cs typeface="Open Sans"/>
                <a:sym typeface="Open Sans"/>
              </a:rPr>
              <a:t>Agropecuaria</a:t>
            </a:r>
            <a:r>
              <a:rPr lang="en-US" sz="2000" u="none" strike="noStrike" dirty="0">
                <a:solidFill>
                  <a:srgbClr val="A5D6A7"/>
                </a:solidFill>
                <a:latin typeface="Goldplay"/>
                <a:ea typeface="Open Sans"/>
                <a:cs typeface="Open Sans"/>
                <a:sym typeface="Open Sans"/>
              </a:rPr>
              <a:t> | Cuiaba, MT | 18 de </a:t>
            </a:r>
            <a:r>
              <a:rPr lang="en-US" sz="2000" u="none" strike="noStrike" dirty="0" err="1">
                <a:solidFill>
                  <a:srgbClr val="A5D6A7"/>
                </a:solidFill>
                <a:latin typeface="Goldplay"/>
                <a:ea typeface="Open Sans"/>
                <a:cs typeface="Open Sans"/>
                <a:sym typeface="Open Sans"/>
              </a:rPr>
              <a:t>junho</a:t>
            </a:r>
            <a:r>
              <a:rPr lang="en-US" sz="2000" u="none" strike="noStrike" dirty="0">
                <a:solidFill>
                  <a:srgbClr val="A5D6A7"/>
                </a:solidFill>
                <a:latin typeface="Goldplay"/>
                <a:ea typeface="Open Sans"/>
                <a:cs typeface="Open Sans"/>
                <a:sym typeface="Open Sans"/>
              </a:rPr>
              <a:t> de 2026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3339553" y="161325"/>
            <a:ext cx="4110238" cy="1577340"/>
            <a:chOff x="0" y="0"/>
            <a:chExt cx="5480317" cy="2103120"/>
          </a:xfrm>
        </p:grpSpPr>
        <p:sp>
          <p:nvSpPr>
            <p:cNvPr id="4" name="Freeform 4" descr="Logotipo  Descrição gerada automaticamente"/>
            <p:cNvSpPr/>
            <p:nvPr/>
          </p:nvSpPr>
          <p:spPr>
            <a:xfrm>
              <a:off x="0" y="0"/>
              <a:ext cx="5480304" cy="2103120"/>
            </a:xfrm>
            <a:custGeom>
              <a:avLst/>
              <a:gdLst/>
              <a:ahLst/>
              <a:cxnLst/>
              <a:rect l="l" t="t" r="r" b="b"/>
              <a:pathLst>
                <a:path w="5480304" h="2103120">
                  <a:moveTo>
                    <a:pt x="0" y="0"/>
                  </a:moveTo>
                  <a:lnTo>
                    <a:pt x="5480304" y="0"/>
                  </a:lnTo>
                  <a:lnTo>
                    <a:pt x="5480304" y="2103120"/>
                  </a:lnTo>
                  <a:lnTo>
                    <a:pt x="0" y="21031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0" b="-19"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>
            <a:off x="1257300" y="10082212"/>
            <a:ext cx="15773400" cy="204788"/>
            <a:chOff x="0" y="0"/>
            <a:chExt cx="21031200" cy="27305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031200" cy="273050"/>
            </a:xfrm>
            <a:custGeom>
              <a:avLst/>
              <a:gdLst/>
              <a:ahLst/>
              <a:cxnLst/>
              <a:rect l="l" t="t" r="r" b="b"/>
              <a:pathLst>
                <a:path w="21031200" h="273050">
                  <a:moveTo>
                    <a:pt x="0" y="0"/>
                  </a:moveTo>
                  <a:lnTo>
                    <a:pt x="21031200" y="0"/>
                  </a:lnTo>
                  <a:lnTo>
                    <a:pt x="21031200" y="273050"/>
                  </a:lnTo>
                  <a:lnTo>
                    <a:pt x="0" y="273050"/>
                  </a:lnTo>
                  <a:close/>
                </a:path>
              </a:pathLst>
            </a:custGeom>
            <a:solidFill>
              <a:srgbClr val="009933"/>
            </a:solidFill>
          </p:spPr>
        </p:sp>
      </p:grpSp>
      <p:sp>
        <p:nvSpPr>
          <p:cNvPr id="39" name="TextBox 2">
            <a:extLst>
              <a:ext uri="{FF2B5EF4-FFF2-40B4-BE49-F238E27FC236}">
                <a16:creationId xmlns:a16="http://schemas.microsoft.com/office/drawing/2014/main" id="{FE818EAC-7154-4ABC-96F4-8B995E7E5F69}"/>
              </a:ext>
            </a:extLst>
          </p:cNvPr>
          <p:cNvSpPr txBox="1"/>
          <p:nvPr/>
        </p:nvSpPr>
        <p:spPr>
          <a:xfrm>
            <a:off x="881818" y="807507"/>
            <a:ext cx="11586934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spcBef>
                <a:spcPct val="0"/>
              </a:spcBef>
            </a:pPr>
            <a:r>
              <a:rPr lang="en-US" sz="6000" b="1" u="none" strike="noStrike" dirty="0">
                <a:solidFill>
                  <a:srgbClr val="84BF4C"/>
                </a:solidFill>
                <a:latin typeface="Goldplay"/>
                <a:ea typeface="Noto Serif Bold"/>
                <a:cs typeface="Noto Serif Bold"/>
                <a:sym typeface="Noto Serif Bold"/>
              </a:rPr>
              <a:t>PARTICIPÃÇÃO DAS ASSOCIADAS ANPII Bio NO MERCADO</a:t>
            </a:r>
          </a:p>
        </p:txBody>
      </p:sp>
      <p:sp>
        <p:nvSpPr>
          <p:cNvPr id="125" name="Text 4">
            <a:extLst>
              <a:ext uri="{FF2B5EF4-FFF2-40B4-BE49-F238E27FC236}">
                <a16:creationId xmlns:a16="http://schemas.microsoft.com/office/drawing/2014/main" id="{E2A16B34-F411-4E77-933E-C89E56E75D6E}"/>
              </a:ext>
            </a:extLst>
          </p:cNvPr>
          <p:cNvSpPr/>
          <p:nvPr/>
        </p:nvSpPr>
        <p:spPr>
          <a:xfrm>
            <a:off x="12417988" y="1735542"/>
            <a:ext cx="4321374" cy="3390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2100" b="1" dirty="0">
                <a:solidFill>
                  <a:srgbClr val="FFFFFF"/>
                </a:solidFill>
                <a:latin typeface="Goldplay"/>
                <a:ea typeface="Noto Serif SC Bold" pitchFamily="34" charset="-122"/>
                <a:cs typeface="Noto Serif SC Bold" pitchFamily="34" charset="-120"/>
              </a:rPr>
              <a:t>Destaques por Segmento</a:t>
            </a:r>
            <a:endParaRPr lang="en-US" sz="2100" dirty="0">
              <a:latin typeface="Goldplay"/>
            </a:endParaRPr>
          </a:p>
        </p:txBody>
      </p:sp>
      <p:sp>
        <p:nvSpPr>
          <p:cNvPr id="15" name="Freeform 4">
            <a:extLst>
              <a:ext uri="{FF2B5EF4-FFF2-40B4-BE49-F238E27FC236}">
                <a16:creationId xmlns:a16="http://schemas.microsoft.com/office/drawing/2014/main" id="{6D722B2B-A439-4EAC-94AD-414611F0165C}"/>
              </a:ext>
            </a:extLst>
          </p:cNvPr>
          <p:cNvSpPr/>
          <p:nvPr/>
        </p:nvSpPr>
        <p:spPr>
          <a:xfrm>
            <a:off x="228600" y="2990073"/>
            <a:ext cx="15712168" cy="6756232"/>
          </a:xfrm>
          <a:custGeom>
            <a:avLst/>
            <a:gdLst/>
            <a:ahLst/>
            <a:cxnLst/>
            <a:rect l="l" t="t" r="r" b="b"/>
            <a:pathLst>
              <a:path w="15712168" h="6756232">
                <a:moveTo>
                  <a:pt x="0" y="0"/>
                </a:moveTo>
                <a:lnTo>
                  <a:pt x="15712168" y="0"/>
                </a:lnTo>
                <a:lnTo>
                  <a:pt x="15712168" y="6756232"/>
                </a:lnTo>
                <a:lnTo>
                  <a:pt x="0" y="67562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9694953C-ACD8-4693-BF27-8E65CA03E234}"/>
              </a:ext>
            </a:extLst>
          </p:cNvPr>
          <p:cNvGrpSpPr/>
          <p:nvPr/>
        </p:nvGrpSpPr>
        <p:grpSpPr>
          <a:xfrm>
            <a:off x="12653753" y="2781300"/>
            <a:ext cx="1371600" cy="630528"/>
            <a:chOff x="12653753" y="2781300"/>
            <a:chExt cx="1371600" cy="630528"/>
          </a:xfrm>
        </p:grpSpPr>
        <p:cxnSp>
          <p:nvCxnSpPr>
            <p:cNvPr id="9" name="Conector reto 8">
              <a:extLst>
                <a:ext uri="{FF2B5EF4-FFF2-40B4-BE49-F238E27FC236}">
                  <a16:creationId xmlns:a16="http://schemas.microsoft.com/office/drawing/2014/main" id="{6E774488-FF15-42E8-9358-7730050CA5A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653753" y="2781300"/>
              <a:ext cx="0" cy="630528"/>
            </a:xfrm>
            <a:prstGeom prst="line">
              <a:avLst/>
            </a:prstGeom>
            <a:ln w="19050">
              <a:solidFill>
                <a:srgbClr val="CC99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de Seta Reta 10">
              <a:extLst>
                <a:ext uri="{FF2B5EF4-FFF2-40B4-BE49-F238E27FC236}">
                  <a16:creationId xmlns:a16="http://schemas.microsoft.com/office/drawing/2014/main" id="{9F3D7F9C-B837-4569-ABD2-E730E754D400}"/>
                </a:ext>
              </a:extLst>
            </p:cNvPr>
            <p:cNvCxnSpPr/>
            <p:nvPr/>
          </p:nvCxnSpPr>
          <p:spPr>
            <a:xfrm>
              <a:off x="12653753" y="2781300"/>
              <a:ext cx="1371600" cy="0"/>
            </a:xfrm>
            <a:prstGeom prst="straightConnector1">
              <a:avLst/>
            </a:prstGeom>
            <a:ln w="19050">
              <a:solidFill>
                <a:srgbClr val="CC99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FEC3484E-CC00-4C01-AE9A-693A7EAB1075}"/>
              </a:ext>
            </a:extLst>
          </p:cNvPr>
          <p:cNvSpPr/>
          <p:nvPr/>
        </p:nvSpPr>
        <p:spPr>
          <a:xfrm>
            <a:off x="15011400" y="2074572"/>
            <a:ext cx="2743200" cy="1773528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3374D788-9059-44E2-94DC-3B8FA2D072DC}"/>
              </a:ext>
            </a:extLst>
          </p:cNvPr>
          <p:cNvSpPr/>
          <p:nvPr/>
        </p:nvSpPr>
        <p:spPr>
          <a:xfrm>
            <a:off x="15011400" y="6438900"/>
            <a:ext cx="2743200" cy="1773528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33" name="Conector reto 32">
            <a:extLst>
              <a:ext uri="{FF2B5EF4-FFF2-40B4-BE49-F238E27FC236}">
                <a16:creationId xmlns:a16="http://schemas.microsoft.com/office/drawing/2014/main" id="{1DCCAE9C-625C-45E9-A883-6B999433B5D3}"/>
              </a:ext>
            </a:extLst>
          </p:cNvPr>
          <p:cNvCxnSpPr>
            <a:cxnSpLocks/>
          </p:cNvCxnSpPr>
          <p:nvPr/>
        </p:nvCxnSpPr>
        <p:spPr>
          <a:xfrm>
            <a:off x="14237824" y="5600700"/>
            <a:ext cx="0" cy="1371600"/>
          </a:xfrm>
          <a:prstGeom prst="line">
            <a:avLst/>
          </a:prstGeom>
          <a:ln w="19050">
            <a:solidFill>
              <a:srgbClr val="CC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de Seta Reta 33">
            <a:extLst>
              <a:ext uri="{FF2B5EF4-FFF2-40B4-BE49-F238E27FC236}">
                <a16:creationId xmlns:a16="http://schemas.microsoft.com/office/drawing/2014/main" id="{21F8278C-B4FE-4F25-A059-7EC3DA9715E2}"/>
              </a:ext>
            </a:extLst>
          </p:cNvPr>
          <p:cNvCxnSpPr>
            <a:cxnSpLocks/>
          </p:cNvCxnSpPr>
          <p:nvPr/>
        </p:nvCxnSpPr>
        <p:spPr>
          <a:xfrm>
            <a:off x="14237824" y="6972300"/>
            <a:ext cx="648880" cy="0"/>
          </a:xfrm>
          <a:prstGeom prst="straightConnector1">
            <a:avLst/>
          </a:prstGeom>
          <a:ln w="19050">
            <a:solidFill>
              <a:srgbClr val="CC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2">
            <a:extLst>
              <a:ext uri="{FF2B5EF4-FFF2-40B4-BE49-F238E27FC236}">
                <a16:creationId xmlns:a16="http://schemas.microsoft.com/office/drawing/2014/main" id="{8657F079-3DC5-49AD-8811-5DE548065DBA}"/>
              </a:ext>
            </a:extLst>
          </p:cNvPr>
          <p:cNvSpPr txBox="1"/>
          <p:nvPr/>
        </p:nvSpPr>
        <p:spPr>
          <a:xfrm>
            <a:off x="15361139" y="2388394"/>
            <a:ext cx="2164861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2000" u="none" strike="noStrike" dirty="0" err="1">
                <a:solidFill>
                  <a:schemeClr val="bg2">
                    <a:lumMod val="25000"/>
                  </a:schemeClr>
                </a:solidFill>
                <a:latin typeface="Goldplay"/>
                <a:ea typeface="Noto Serif Bold"/>
                <a:cs typeface="Noto Serif Bold"/>
                <a:sym typeface="Noto Serif Bold"/>
              </a:rPr>
              <a:t>Área</a:t>
            </a:r>
            <a:r>
              <a:rPr lang="en-US" sz="2000" u="none" strike="noStrike" dirty="0">
                <a:solidFill>
                  <a:schemeClr val="bg2">
                    <a:lumMod val="25000"/>
                  </a:schemeClr>
                </a:solidFill>
                <a:latin typeface="Goldplay"/>
                <a:ea typeface="Noto Serif Bold"/>
                <a:cs typeface="Noto Serif Bold"/>
                <a:sym typeface="Noto Serif Bold"/>
              </a:rPr>
              <a:t> </a:t>
            </a:r>
            <a:r>
              <a:rPr lang="en-US" sz="2000" u="none" strike="noStrike" dirty="0" err="1">
                <a:solidFill>
                  <a:schemeClr val="bg2">
                    <a:lumMod val="25000"/>
                  </a:schemeClr>
                </a:solidFill>
                <a:latin typeface="Goldplay"/>
                <a:ea typeface="Noto Serif Bold"/>
                <a:cs typeface="Noto Serif Bold"/>
                <a:sym typeface="Noto Serif Bold"/>
              </a:rPr>
              <a:t>estimada</a:t>
            </a:r>
            <a:r>
              <a:rPr lang="en-US" sz="2000" u="none" strike="noStrike" dirty="0">
                <a:solidFill>
                  <a:schemeClr val="bg2">
                    <a:lumMod val="25000"/>
                  </a:schemeClr>
                </a:solidFill>
                <a:latin typeface="Goldplay"/>
                <a:ea typeface="Noto Serif Bold"/>
                <a:cs typeface="Noto Serif Bold"/>
                <a:sym typeface="Noto Serif Bold"/>
              </a:rPr>
              <a:t> com </a:t>
            </a:r>
            <a:r>
              <a:rPr lang="en-US" sz="2000" b="1" u="none" strike="noStrike" dirty="0" err="1">
                <a:solidFill>
                  <a:schemeClr val="bg2">
                    <a:lumMod val="25000"/>
                  </a:schemeClr>
                </a:solidFill>
                <a:latin typeface="Goldplay"/>
                <a:ea typeface="Noto Serif Bold"/>
                <a:cs typeface="Noto Serif Bold"/>
                <a:sym typeface="Noto Serif Bold"/>
              </a:rPr>
              <a:t>inoculantes</a:t>
            </a:r>
            <a:r>
              <a:rPr lang="en-US" sz="2000" u="none" strike="noStrike" dirty="0">
                <a:solidFill>
                  <a:schemeClr val="bg2">
                    <a:lumMod val="25000"/>
                  </a:schemeClr>
                </a:solidFill>
                <a:latin typeface="Goldplay"/>
                <a:ea typeface="Noto Serif Bold"/>
                <a:cs typeface="Noto Serif Bold"/>
                <a:sym typeface="Noto Serif Bold"/>
              </a:rPr>
              <a:t> das </a:t>
            </a:r>
            <a:r>
              <a:rPr lang="en-US" sz="2000" u="none" strike="noStrike" dirty="0" err="1">
                <a:solidFill>
                  <a:schemeClr val="bg2">
                    <a:lumMod val="25000"/>
                  </a:schemeClr>
                </a:solidFill>
                <a:latin typeface="Goldplay"/>
                <a:ea typeface="Noto Serif Bold"/>
                <a:cs typeface="Noto Serif Bold"/>
                <a:sym typeface="Noto Serif Bold"/>
              </a:rPr>
              <a:t>empresas</a:t>
            </a:r>
            <a:r>
              <a:rPr lang="en-US" sz="2000" u="none" strike="noStrike" dirty="0">
                <a:solidFill>
                  <a:schemeClr val="bg2">
                    <a:lumMod val="25000"/>
                  </a:schemeClr>
                </a:solidFill>
                <a:latin typeface="Goldplay"/>
                <a:ea typeface="Noto Serif Bold"/>
                <a:cs typeface="Noto Serif Bold"/>
                <a:sym typeface="Noto Serif Bold"/>
              </a:rPr>
              <a:t> </a:t>
            </a:r>
            <a:r>
              <a:rPr lang="en-US" sz="2000" u="none" strike="noStrike" dirty="0" err="1">
                <a:solidFill>
                  <a:schemeClr val="bg2">
                    <a:lumMod val="25000"/>
                  </a:schemeClr>
                </a:solidFill>
                <a:latin typeface="Goldplay"/>
                <a:ea typeface="Noto Serif Bold"/>
                <a:cs typeface="Noto Serif Bold"/>
                <a:sym typeface="Noto Serif Bold"/>
              </a:rPr>
              <a:t>associadas</a:t>
            </a:r>
            <a:r>
              <a:rPr lang="en-US" sz="2000" u="none" strike="noStrike" dirty="0">
                <a:solidFill>
                  <a:schemeClr val="bg2">
                    <a:lumMod val="25000"/>
                  </a:schemeClr>
                </a:solidFill>
                <a:latin typeface="Goldplay"/>
                <a:ea typeface="Noto Serif Bold"/>
                <a:cs typeface="Noto Serif Bold"/>
                <a:sym typeface="Noto Serif Bold"/>
              </a:rPr>
              <a:t>.</a:t>
            </a:r>
          </a:p>
        </p:txBody>
      </p:sp>
      <p:sp>
        <p:nvSpPr>
          <p:cNvPr id="36" name="TextBox 2">
            <a:extLst>
              <a:ext uri="{FF2B5EF4-FFF2-40B4-BE49-F238E27FC236}">
                <a16:creationId xmlns:a16="http://schemas.microsoft.com/office/drawing/2014/main" id="{4716AD9A-42EA-4B48-96CE-467246BC5285}"/>
              </a:ext>
            </a:extLst>
          </p:cNvPr>
          <p:cNvSpPr txBox="1"/>
          <p:nvPr/>
        </p:nvSpPr>
        <p:spPr>
          <a:xfrm>
            <a:off x="15316200" y="6743700"/>
            <a:ext cx="2164861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2000" u="none" strike="noStrike" dirty="0" err="1">
                <a:solidFill>
                  <a:schemeClr val="bg2">
                    <a:lumMod val="25000"/>
                  </a:schemeClr>
                </a:solidFill>
                <a:latin typeface="Goldplay"/>
                <a:ea typeface="Noto Serif Bold"/>
                <a:cs typeface="Noto Serif Bold"/>
                <a:sym typeface="Noto Serif Bold"/>
              </a:rPr>
              <a:t>Área</a:t>
            </a:r>
            <a:r>
              <a:rPr lang="en-US" sz="2000" u="none" strike="noStrike" dirty="0">
                <a:solidFill>
                  <a:schemeClr val="bg2">
                    <a:lumMod val="25000"/>
                  </a:schemeClr>
                </a:solidFill>
                <a:latin typeface="Goldplay"/>
                <a:ea typeface="Noto Serif Bold"/>
                <a:cs typeface="Noto Serif Bold"/>
                <a:sym typeface="Noto Serif Bold"/>
              </a:rPr>
              <a:t> </a:t>
            </a:r>
            <a:r>
              <a:rPr lang="en-US" sz="2000" u="none" strike="noStrike" dirty="0" err="1">
                <a:solidFill>
                  <a:schemeClr val="bg2">
                    <a:lumMod val="25000"/>
                  </a:schemeClr>
                </a:solidFill>
                <a:latin typeface="Goldplay"/>
                <a:ea typeface="Noto Serif Bold"/>
                <a:cs typeface="Noto Serif Bold"/>
                <a:sym typeface="Noto Serif Bold"/>
              </a:rPr>
              <a:t>estimada</a:t>
            </a:r>
            <a:r>
              <a:rPr lang="en-US" sz="2000" u="none" strike="noStrike" dirty="0">
                <a:solidFill>
                  <a:schemeClr val="bg2">
                    <a:lumMod val="25000"/>
                  </a:schemeClr>
                </a:solidFill>
                <a:latin typeface="Goldplay"/>
                <a:ea typeface="Noto Serif Bold"/>
                <a:cs typeface="Noto Serif Bold"/>
                <a:sym typeface="Noto Serif Bold"/>
              </a:rPr>
              <a:t> com </a:t>
            </a:r>
            <a:r>
              <a:rPr lang="en-US" sz="2000" b="1" u="none" strike="noStrike" dirty="0" err="1">
                <a:solidFill>
                  <a:schemeClr val="bg2">
                    <a:lumMod val="25000"/>
                  </a:schemeClr>
                </a:solidFill>
                <a:latin typeface="Goldplay"/>
                <a:ea typeface="Noto Serif Bold"/>
                <a:cs typeface="Noto Serif Bold"/>
                <a:sym typeface="Noto Serif Bold"/>
              </a:rPr>
              <a:t>biodefensivos</a:t>
            </a:r>
            <a:r>
              <a:rPr lang="en-US" sz="2000" u="none" strike="noStrike" dirty="0">
                <a:solidFill>
                  <a:schemeClr val="bg2">
                    <a:lumMod val="25000"/>
                  </a:schemeClr>
                </a:solidFill>
                <a:latin typeface="Goldplay"/>
                <a:ea typeface="Noto Serif Bold"/>
                <a:cs typeface="Noto Serif Bold"/>
                <a:sym typeface="Noto Serif Bold"/>
              </a:rPr>
              <a:t> das </a:t>
            </a:r>
            <a:r>
              <a:rPr lang="en-US" sz="2000" u="none" strike="noStrike" dirty="0" err="1">
                <a:solidFill>
                  <a:schemeClr val="bg2">
                    <a:lumMod val="25000"/>
                  </a:schemeClr>
                </a:solidFill>
                <a:latin typeface="Goldplay"/>
                <a:ea typeface="Noto Serif Bold"/>
                <a:cs typeface="Noto Serif Bold"/>
                <a:sym typeface="Noto Serif Bold"/>
              </a:rPr>
              <a:t>empresas</a:t>
            </a:r>
            <a:r>
              <a:rPr lang="en-US" sz="2000" u="none" strike="noStrike" dirty="0">
                <a:solidFill>
                  <a:schemeClr val="bg2">
                    <a:lumMod val="25000"/>
                  </a:schemeClr>
                </a:solidFill>
                <a:latin typeface="Goldplay"/>
                <a:ea typeface="Noto Serif Bold"/>
                <a:cs typeface="Noto Serif Bold"/>
                <a:sym typeface="Noto Serif Bold"/>
              </a:rPr>
              <a:t> </a:t>
            </a:r>
            <a:r>
              <a:rPr lang="en-US" sz="2000" u="none" strike="noStrike" dirty="0" err="1">
                <a:solidFill>
                  <a:schemeClr val="bg2">
                    <a:lumMod val="25000"/>
                  </a:schemeClr>
                </a:solidFill>
                <a:latin typeface="Goldplay"/>
                <a:ea typeface="Noto Serif Bold"/>
                <a:cs typeface="Noto Serif Bold"/>
                <a:sym typeface="Noto Serif Bold"/>
              </a:rPr>
              <a:t>associadas</a:t>
            </a:r>
            <a:r>
              <a:rPr lang="en-US" sz="2000" u="none" strike="noStrike" dirty="0">
                <a:solidFill>
                  <a:schemeClr val="bg2">
                    <a:lumMod val="25000"/>
                  </a:schemeClr>
                </a:solidFill>
                <a:latin typeface="Goldplay"/>
                <a:ea typeface="Noto Serif Bold"/>
                <a:cs typeface="Noto Serif Bold"/>
                <a:sym typeface="Noto Serif Bold"/>
              </a:rPr>
              <a:t>.</a:t>
            </a:r>
          </a:p>
        </p:txBody>
      </p:sp>
      <p:grpSp>
        <p:nvGrpSpPr>
          <p:cNvPr id="37" name="Group 2">
            <a:extLst>
              <a:ext uri="{FF2B5EF4-FFF2-40B4-BE49-F238E27FC236}">
                <a16:creationId xmlns:a16="http://schemas.microsoft.com/office/drawing/2014/main" id="{38150E94-E428-46C5-99AC-5A96A056F6E4}"/>
              </a:ext>
            </a:extLst>
          </p:cNvPr>
          <p:cNvGrpSpPr/>
          <p:nvPr/>
        </p:nvGrpSpPr>
        <p:grpSpPr>
          <a:xfrm>
            <a:off x="10133467" y="3336874"/>
            <a:ext cx="8178594" cy="6950126"/>
            <a:chOff x="0" y="0"/>
            <a:chExt cx="10904792" cy="9266834"/>
          </a:xfrm>
        </p:grpSpPr>
        <p:sp>
          <p:nvSpPr>
            <p:cNvPr id="38" name="Freeform 3" descr="Diagrama  Descrição gerada automaticamente">
              <a:extLst>
                <a:ext uri="{FF2B5EF4-FFF2-40B4-BE49-F238E27FC236}">
                  <a16:creationId xmlns:a16="http://schemas.microsoft.com/office/drawing/2014/main" id="{E0C863A3-0F82-4CCC-848B-97C3C9586D0B}"/>
                </a:ext>
              </a:extLst>
            </p:cNvPr>
            <p:cNvSpPr/>
            <p:nvPr/>
          </p:nvSpPr>
          <p:spPr>
            <a:xfrm>
              <a:off x="0" y="0"/>
              <a:ext cx="10904855" cy="9266809"/>
            </a:xfrm>
            <a:custGeom>
              <a:avLst/>
              <a:gdLst/>
              <a:ahLst/>
              <a:cxnLst/>
              <a:rect l="l" t="t" r="r" b="b"/>
              <a:pathLst>
                <a:path w="10904855" h="9266809">
                  <a:moveTo>
                    <a:pt x="0" y="0"/>
                  </a:moveTo>
                  <a:lnTo>
                    <a:pt x="10904855" y="0"/>
                  </a:lnTo>
                  <a:lnTo>
                    <a:pt x="10904855" y="9266809"/>
                  </a:lnTo>
                  <a:lnTo>
                    <a:pt x="0" y="92668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0000"/>
              </a:blip>
              <a:stretch>
                <a:fillRect l="1" b="-115"/>
              </a:stretch>
            </a:blipFill>
          </p:spPr>
        </p:sp>
      </p:grpSp>
    </p:spTree>
    <p:extLst>
      <p:ext uri="{BB962C8B-B14F-4D97-AF65-F5344CB8AC3E}">
        <p14:creationId xmlns:p14="http://schemas.microsoft.com/office/powerpoint/2010/main" val="27977812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3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4"/>
          <p:cNvGrpSpPr/>
          <p:nvPr/>
        </p:nvGrpSpPr>
        <p:grpSpPr>
          <a:xfrm>
            <a:off x="10015537" y="3315800"/>
            <a:ext cx="8178594" cy="6950123"/>
            <a:chOff x="0" y="0"/>
            <a:chExt cx="10904792" cy="9266831"/>
          </a:xfrm>
        </p:grpSpPr>
        <p:sp>
          <p:nvSpPr>
            <p:cNvPr id="75" name="Freeform 75" descr="Diagrama  Descrição gerada automaticamente"/>
            <p:cNvSpPr/>
            <p:nvPr/>
          </p:nvSpPr>
          <p:spPr>
            <a:xfrm>
              <a:off x="0" y="0"/>
              <a:ext cx="10904855" cy="9266809"/>
            </a:xfrm>
            <a:custGeom>
              <a:avLst/>
              <a:gdLst/>
              <a:ahLst/>
              <a:cxnLst/>
              <a:rect l="l" t="t" r="r" b="b"/>
              <a:pathLst>
                <a:path w="10904855" h="9266809">
                  <a:moveTo>
                    <a:pt x="0" y="0"/>
                  </a:moveTo>
                  <a:lnTo>
                    <a:pt x="10904855" y="0"/>
                  </a:lnTo>
                  <a:lnTo>
                    <a:pt x="10904855" y="9266809"/>
                  </a:lnTo>
                  <a:lnTo>
                    <a:pt x="0" y="92668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30000"/>
              </a:blip>
              <a:stretch>
                <a:fillRect t="-58" b="-58"/>
              </a:stretch>
            </a:blipFill>
          </p:spPr>
        </p:sp>
      </p:grpSp>
      <p:sp>
        <p:nvSpPr>
          <p:cNvPr id="2" name="AutoShape 2"/>
          <p:cNvSpPr/>
          <p:nvPr/>
        </p:nvSpPr>
        <p:spPr>
          <a:xfrm flipV="1">
            <a:off x="15811500" y="4923962"/>
            <a:ext cx="0" cy="361950"/>
          </a:xfrm>
          <a:prstGeom prst="line">
            <a:avLst/>
          </a:prstGeom>
          <a:ln w="9525" cap="rnd">
            <a:solidFill>
              <a:srgbClr val="66BB6A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2477750" y="5705012"/>
            <a:ext cx="0" cy="361950"/>
          </a:xfrm>
          <a:prstGeom prst="line">
            <a:avLst/>
          </a:prstGeom>
          <a:ln w="9525" cap="rnd">
            <a:solidFill>
              <a:srgbClr val="66BB6A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AutoShape 4"/>
          <p:cNvSpPr/>
          <p:nvPr/>
        </p:nvSpPr>
        <p:spPr>
          <a:xfrm flipV="1">
            <a:off x="9144000" y="4923962"/>
            <a:ext cx="0" cy="361950"/>
          </a:xfrm>
          <a:prstGeom prst="line">
            <a:avLst/>
          </a:prstGeom>
          <a:ln w="9525" cap="rnd">
            <a:solidFill>
              <a:srgbClr val="66BB6A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AutoShape 5"/>
          <p:cNvSpPr/>
          <p:nvPr/>
        </p:nvSpPr>
        <p:spPr>
          <a:xfrm>
            <a:off x="5810250" y="5705012"/>
            <a:ext cx="0" cy="361950"/>
          </a:xfrm>
          <a:prstGeom prst="line">
            <a:avLst/>
          </a:prstGeom>
          <a:ln w="9525" cap="rnd">
            <a:solidFill>
              <a:srgbClr val="66BB6A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AutoShape 6"/>
          <p:cNvSpPr/>
          <p:nvPr/>
        </p:nvSpPr>
        <p:spPr>
          <a:xfrm flipV="1">
            <a:off x="2476500" y="4923962"/>
            <a:ext cx="0" cy="361950"/>
          </a:xfrm>
          <a:prstGeom prst="line">
            <a:avLst/>
          </a:prstGeom>
          <a:ln w="9525" cap="rnd">
            <a:solidFill>
              <a:srgbClr val="66BB6A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TextBox 7"/>
          <p:cNvSpPr txBox="1"/>
          <p:nvPr/>
        </p:nvSpPr>
        <p:spPr>
          <a:xfrm>
            <a:off x="2476500" y="1095375"/>
            <a:ext cx="13335000" cy="546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en-US" sz="4200" b="1" u="none" strike="noStrike" dirty="0">
                <a:solidFill>
                  <a:srgbClr val="FFFFFF"/>
                </a:solidFill>
                <a:latin typeface="Goldplay"/>
                <a:ea typeface="Inter Bold"/>
                <a:cs typeface="Inter Bold"/>
                <a:sym typeface="Inter Bold"/>
              </a:rPr>
              <a:t>A Jornada da Regulamentação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429000" y="1762125"/>
            <a:ext cx="11430000" cy="272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160"/>
              </a:lnSpc>
              <a:spcBef>
                <a:spcPct val="0"/>
              </a:spcBef>
            </a:pPr>
            <a:r>
              <a:rPr lang="en-US" sz="1800" u="none" strike="noStrike">
                <a:solidFill>
                  <a:srgbClr val="C8E6C9"/>
                </a:solidFill>
                <a:latin typeface="Goldplay"/>
                <a:ea typeface="Open Sans"/>
                <a:cs typeface="Open Sans"/>
                <a:sym typeface="Open Sans"/>
              </a:rPr>
              <a:t>Da Lei ao Campo: os marcos que definem os próximos passos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524000" y="5466887"/>
            <a:ext cx="15240000" cy="57150"/>
            <a:chOff x="0" y="0"/>
            <a:chExt cx="20320000" cy="762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0320000" cy="76200"/>
            </a:xfrm>
            <a:custGeom>
              <a:avLst/>
              <a:gdLst/>
              <a:ahLst/>
              <a:cxnLst/>
              <a:rect l="l" t="t" r="r" b="b"/>
              <a:pathLst>
                <a:path w="20320000" h="76200">
                  <a:moveTo>
                    <a:pt x="20281900" y="0"/>
                  </a:moveTo>
                  <a:cubicBezTo>
                    <a:pt x="20302942" y="0"/>
                    <a:pt x="20320000" y="17058"/>
                    <a:pt x="20320000" y="38100"/>
                  </a:cubicBezTo>
                  <a:cubicBezTo>
                    <a:pt x="20320000" y="59142"/>
                    <a:pt x="20302942" y="76200"/>
                    <a:pt x="20281900" y="76200"/>
                  </a:cubicBezTo>
                  <a:lnTo>
                    <a:pt x="38100" y="76200"/>
                  </a:lnTo>
                  <a:cubicBezTo>
                    <a:pt x="17058" y="76200"/>
                    <a:pt x="0" y="59142"/>
                    <a:pt x="0" y="38100"/>
                  </a:cubicBezTo>
                  <a:cubicBezTo>
                    <a:pt x="0" y="17058"/>
                    <a:pt x="17058" y="0"/>
                    <a:pt x="38100" y="0"/>
                  </a:cubicBezTo>
                  <a:close/>
                </a:path>
              </a:pathLst>
            </a:custGeom>
            <a:solidFill>
              <a:srgbClr val="4CAF50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2343150" y="5362112"/>
            <a:ext cx="266700" cy="266700"/>
            <a:chOff x="0" y="0"/>
            <a:chExt cx="355600" cy="3556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55600" cy="355600"/>
            </a:xfrm>
            <a:custGeom>
              <a:avLst/>
              <a:gdLst/>
              <a:ahLst/>
              <a:cxnLst/>
              <a:rect l="l" t="t" r="r" b="b"/>
              <a:pathLst>
                <a:path w="355600" h="355600">
                  <a:moveTo>
                    <a:pt x="177800" y="0"/>
                  </a:moveTo>
                  <a:cubicBezTo>
                    <a:pt x="79604" y="0"/>
                    <a:pt x="0" y="79604"/>
                    <a:pt x="0" y="177800"/>
                  </a:cubicBezTo>
                  <a:cubicBezTo>
                    <a:pt x="0" y="275996"/>
                    <a:pt x="79604" y="355600"/>
                    <a:pt x="177800" y="355600"/>
                  </a:cubicBezTo>
                  <a:cubicBezTo>
                    <a:pt x="275996" y="355600"/>
                    <a:pt x="355600" y="275996"/>
                    <a:pt x="355600" y="177800"/>
                  </a:cubicBezTo>
                  <a:cubicBezTo>
                    <a:pt x="355600" y="79604"/>
                    <a:pt x="275996" y="0"/>
                    <a:pt x="177800" y="0"/>
                  </a:cubicBezTo>
                  <a:close/>
                </a:path>
              </a:pathLst>
            </a:custGeom>
            <a:solidFill>
              <a:srgbClr val="4CAF50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2266950" y="5285912"/>
            <a:ext cx="419100" cy="419100"/>
            <a:chOff x="0" y="0"/>
            <a:chExt cx="558800" cy="558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558800" cy="558800"/>
            </a:xfrm>
            <a:custGeom>
              <a:avLst/>
              <a:gdLst/>
              <a:ahLst/>
              <a:cxnLst/>
              <a:rect l="l" t="t" r="r" b="b"/>
              <a:pathLst>
                <a:path w="558800" h="558800">
                  <a:moveTo>
                    <a:pt x="279400" y="0"/>
                  </a:moveTo>
                  <a:cubicBezTo>
                    <a:pt x="125092" y="0"/>
                    <a:pt x="0" y="125092"/>
                    <a:pt x="0" y="279400"/>
                  </a:cubicBezTo>
                  <a:cubicBezTo>
                    <a:pt x="0" y="433708"/>
                    <a:pt x="125092" y="558800"/>
                    <a:pt x="279400" y="558800"/>
                  </a:cubicBezTo>
                  <a:cubicBezTo>
                    <a:pt x="433708" y="558800"/>
                    <a:pt x="558800" y="433708"/>
                    <a:pt x="558800" y="279400"/>
                  </a:cubicBezTo>
                  <a:cubicBezTo>
                    <a:pt x="558800" y="125092"/>
                    <a:pt x="433708" y="0"/>
                    <a:pt x="279400" y="0"/>
                  </a:cubicBezTo>
                  <a:close/>
                </a:path>
              </a:pathLst>
            </a:custGeom>
            <a:solidFill>
              <a:srgbClr val="C79933"/>
            </a:solidFill>
            <a:ln w="19050" cap="sq">
              <a:solidFill>
                <a:srgbClr val="66BB6A"/>
              </a:solidFill>
              <a:prstDash val="solid"/>
              <a:miter/>
            </a:ln>
          </p:spPr>
        </p:sp>
      </p:grpSp>
      <p:grpSp>
        <p:nvGrpSpPr>
          <p:cNvPr id="15" name="Group 15"/>
          <p:cNvGrpSpPr/>
          <p:nvPr/>
        </p:nvGrpSpPr>
        <p:grpSpPr>
          <a:xfrm>
            <a:off x="1238250" y="3399962"/>
            <a:ext cx="2476500" cy="1524000"/>
            <a:chOff x="0" y="0"/>
            <a:chExt cx="3302000" cy="20320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302000" cy="2032000"/>
            </a:xfrm>
            <a:custGeom>
              <a:avLst/>
              <a:gdLst/>
              <a:ahLst/>
              <a:cxnLst/>
              <a:rect l="l" t="t" r="r" b="b"/>
              <a:pathLst>
                <a:path w="3302000" h="2032000">
                  <a:moveTo>
                    <a:pt x="203200" y="0"/>
                  </a:moveTo>
                  <a:lnTo>
                    <a:pt x="3098800" y="0"/>
                  </a:lnTo>
                  <a:cubicBezTo>
                    <a:pt x="3211024" y="0"/>
                    <a:pt x="3302000" y="90976"/>
                    <a:pt x="3302000" y="203200"/>
                  </a:cubicBezTo>
                  <a:lnTo>
                    <a:pt x="3302000" y="1828800"/>
                  </a:lnTo>
                  <a:cubicBezTo>
                    <a:pt x="3302000" y="1941024"/>
                    <a:pt x="3211024" y="2032000"/>
                    <a:pt x="3098800" y="2032000"/>
                  </a:cubicBezTo>
                  <a:lnTo>
                    <a:pt x="203200" y="2032000"/>
                  </a:lnTo>
                  <a:cubicBezTo>
                    <a:pt x="90976" y="2032000"/>
                    <a:pt x="0" y="1941024"/>
                    <a:pt x="0" y="1828800"/>
                  </a:cubicBezTo>
                  <a:lnTo>
                    <a:pt x="0" y="203200"/>
                  </a:ln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B4332"/>
            </a:solidFill>
            <a:ln w="19050" cap="sq">
              <a:solidFill>
                <a:srgbClr val="4CAF50"/>
              </a:solidFill>
              <a:prstDash val="solid"/>
              <a:miter/>
            </a:ln>
          </p:spPr>
        </p:sp>
      </p:grpSp>
      <p:grpSp>
        <p:nvGrpSpPr>
          <p:cNvPr id="17" name="Group 17"/>
          <p:cNvGrpSpPr/>
          <p:nvPr/>
        </p:nvGrpSpPr>
        <p:grpSpPr>
          <a:xfrm>
            <a:off x="2286000" y="3542837"/>
            <a:ext cx="381000" cy="466725"/>
            <a:chOff x="0" y="0"/>
            <a:chExt cx="508000" cy="6223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508000" cy="622300"/>
            </a:xfrm>
            <a:custGeom>
              <a:avLst/>
              <a:gdLst/>
              <a:ahLst/>
              <a:cxnLst/>
              <a:rect l="l" t="t" r="r" b="b"/>
              <a:pathLst>
                <a:path w="508000" h="622300">
                  <a:moveTo>
                    <a:pt x="254000" y="0"/>
                  </a:moveTo>
                  <a:cubicBezTo>
                    <a:pt x="113720" y="0"/>
                    <a:pt x="0" y="139307"/>
                    <a:pt x="0" y="311150"/>
                  </a:cubicBezTo>
                  <a:cubicBezTo>
                    <a:pt x="0" y="482993"/>
                    <a:pt x="113720" y="622300"/>
                    <a:pt x="254000" y="622300"/>
                  </a:cubicBezTo>
                  <a:cubicBezTo>
                    <a:pt x="394280" y="622300"/>
                    <a:pt x="508000" y="482993"/>
                    <a:pt x="508000" y="311150"/>
                  </a:cubicBezTo>
                  <a:cubicBezTo>
                    <a:pt x="508000" y="139307"/>
                    <a:pt x="394280" y="0"/>
                    <a:pt x="254000" y="0"/>
                  </a:cubicBezTo>
                  <a:close/>
                </a:path>
              </a:pathLst>
            </a:custGeom>
            <a:solidFill>
              <a:srgbClr val="2E7D32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5080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en-US" sz="1800" u="none" strike="noStrike">
                  <a:solidFill>
                    <a:srgbClr val="FFFFFF"/>
                  </a:solidFill>
                  <a:latin typeface="Goldplay"/>
                  <a:ea typeface="Inter"/>
                  <a:cs typeface="Inter"/>
                  <a:sym typeface="Inter"/>
                </a:rPr>
                <a:t>✓</a:t>
              </a: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333500" y="4047662"/>
            <a:ext cx="2286000" cy="209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80"/>
              </a:lnSpc>
              <a:spcBef>
                <a:spcPct val="0"/>
              </a:spcBef>
            </a:pPr>
            <a:r>
              <a:rPr lang="en-US" sz="1400" b="1">
                <a:solidFill>
                  <a:srgbClr val="F9A825"/>
                </a:solidFill>
                <a:latin typeface="Goldplay"/>
                <a:ea typeface="Inter Bold"/>
                <a:cs typeface="Inter Bold"/>
                <a:sym typeface="Inter Bold"/>
              </a:rPr>
              <a:t>DEZ </a:t>
            </a:r>
            <a:r>
              <a:rPr lang="en-US" sz="1400" b="1" u="none" strike="noStrike">
                <a:solidFill>
                  <a:srgbClr val="F9A825"/>
                </a:solidFill>
                <a:latin typeface="Goldplay"/>
                <a:ea typeface="Inter Bold"/>
                <a:cs typeface="Inter Bold"/>
                <a:sym typeface="Inter Bold"/>
              </a:rPr>
              <a:t>2024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333500" y="4304837"/>
            <a:ext cx="2190750" cy="4996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50"/>
              </a:lnSpc>
              <a:spcBef>
                <a:spcPct val="0"/>
              </a:spcBef>
            </a:pPr>
            <a:r>
              <a:rPr lang="en-US" sz="1500" u="none" strike="noStrike">
                <a:solidFill>
                  <a:srgbClr val="C8E6C9"/>
                </a:solidFill>
                <a:latin typeface="Goldplay"/>
                <a:ea typeface="Open Sans"/>
                <a:cs typeface="Open Sans"/>
                <a:sym typeface="Open Sans"/>
              </a:rPr>
              <a:t>Lei 15.070</a:t>
            </a:r>
          </a:p>
          <a:p>
            <a:pPr marL="0" lvl="0" indent="0" algn="ctr">
              <a:lnSpc>
                <a:spcPts val="1950"/>
              </a:lnSpc>
              <a:spcBef>
                <a:spcPct val="0"/>
              </a:spcBef>
            </a:pPr>
            <a:r>
              <a:rPr lang="en-US" sz="1500" u="none" strike="noStrike">
                <a:solidFill>
                  <a:srgbClr val="C8E6C9"/>
                </a:solidFill>
                <a:latin typeface="Goldplay"/>
                <a:ea typeface="Open Sans"/>
                <a:cs typeface="Open Sans"/>
                <a:sym typeface="Open Sans"/>
              </a:rPr>
              <a:t>publicada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5676900" y="5362112"/>
            <a:ext cx="266700" cy="266700"/>
            <a:chOff x="0" y="0"/>
            <a:chExt cx="355600" cy="3556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355600" cy="355600"/>
            </a:xfrm>
            <a:custGeom>
              <a:avLst/>
              <a:gdLst/>
              <a:ahLst/>
              <a:cxnLst/>
              <a:rect l="l" t="t" r="r" b="b"/>
              <a:pathLst>
                <a:path w="355600" h="355600">
                  <a:moveTo>
                    <a:pt x="177800" y="0"/>
                  </a:moveTo>
                  <a:cubicBezTo>
                    <a:pt x="79604" y="0"/>
                    <a:pt x="0" y="79604"/>
                    <a:pt x="0" y="177800"/>
                  </a:cubicBezTo>
                  <a:cubicBezTo>
                    <a:pt x="0" y="275996"/>
                    <a:pt x="79604" y="355600"/>
                    <a:pt x="177800" y="355600"/>
                  </a:cubicBezTo>
                  <a:cubicBezTo>
                    <a:pt x="275996" y="355600"/>
                    <a:pt x="355600" y="275996"/>
                    <a:pt x="355600" y="177800"/>
                  </a:cubicBezTo>
                  <a:cubicBezTo>
                    <a:pt x="355600" y="79604"/>
                    <a:pt x="275996" y="0"/>
                    <a:pt x="177800" y="0"/>
                  </a:cubicBezTo>
                  <a:close/>
                </a:path>
              </a:pathLst>
            </a:custGeom>
            <a:solidFill>
              <a:srgbClr val="4CAF50"/>
            </a:solidFill>
          </p:spPr>
        </p:sp>
      </p:grpSp>
      <p:grpSp>
        <p:nvGrpSpPr>
          <p:cNvPr id="24" name="Group 24"/>
          <p:cNvGrpSpPr/>
          <p:nvPr/>
        </p:nvGrpSpPr>
        <p:grpSpPr>
          <a:xfrm>
            <a:off x="5600700" y="5285912"/>
            <a:ext cx="419100" cy="419100"/>
            <a:chOff x="0" y="0"/>
            <a:chExt cx="558800" cy="5588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558800" cy="558800"/>
            </a:xfrm>
            <a:custGeom>
              <a:avLst/>
              <a:gdLst/>
              <a:ahLst/>
              <a:cxnLst/>
              <a:rect l="l" t="t" r="r" b="b"/>
              <a:pathLst>
                <a:path w="558800" h="558800">
                  <a:moveTo>
                    <a:pt x="279400" y="0"/>
                  </a:moveTo>
                  <a:cubicBezTo>
                    <a:pt x="125092" y="0"/>
                    <a:pt x="0" y="125092"/>
                    <a:pt x="0" y="279400"/>
                  </a:cubicBezTo>
                  <a:cubicBezTo>
                    <a:pt x="0" y="433708"/>
                    <a:pt x="125092" y="558800"/>
                    <a:pt x="279400" y="558800"/>
                  </a:cubicBezTo>
                  <a:cubicBezTo>
                    <a:pt x="433708" y="558800"/>
                    <a:pt x="558800" y="433708"/>
                    <a:pt x="558800" y="279400"/>
                  </a:cubicBezTo>
                  <a:cubicBezTo>
                    <a:pt x="558800" y="125092"/>
                    <a:pt x="433708" y="0"/>
                    <a:pt x="279400" y="0"/>
                  </a:cubicBezTo>
                  <a:close/>
                </a:path>
              </a:pathLst>
            </a:custGeom>
            <a:solidFill>
              <a:srgbClr val="C79933"/>
            </a:solidFill>
            <a:ln w="19050" cap="sq">
              <a:solidFill>
                <a:srgbClr val="66BB6A"/>
              </a:solidFill>
              <a:prstDash val="solid"/>
              <a:miter/>
            </a:ln>
          </p:spPr>
        </p:sp>
      </p:grpSp>
      <p:grpSp>
        <p:nvGrpSpPr>
          <p:cNvPr id="26" name="Group 26"/>
          <p:cNvGrpSpPr/>
          <p:nvPr/>
        </p:nvGrpSpPr>
        <p:grpSpPr>
          <a:xfrm>
            <a:off x="4572000" y="6066962"/>
            <a:ext cx="2476500" cy="1524000"/>
            <a:chOff x="0" y="0"/>
            <a:chExt cx="3302000" cy="20320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3302000" cy="2032000"/>
            </a:xfrm>
            <a:custGeom>
              <a:avLst/>
              <a:gdLst/>
              <a:ahLst/>
              <a:cxnLst/>
              <a:rect l="l" t="t" r="r" b="b"/>
              <a:pathLst>
                <a:path w="3302000" h="2032000">
                  <a:moveTo>
                    <a:pt x="203200" y="0"/>
                  </a:moveTo>
                  <a:lnTo>
                    <a:pt x="3098800" y="0"/>
                  </a:lnTo>
                  <a:cubicBezTo>
                    <a:pt x="3211024" y="0"/>
                    <a:pt x="3302000" y="90976"/>
                    <a:pt x="3302000" y="203200"/>
                  </a:cubicBezTo>
                  <a:lnTo>
                    <a:pt x="3302000" y="1828800"/>
                  </a:lnTo>
                  <a:cubicBezTo>
                    <a:pt x="3302000" y="1941024"/>
                    <a:pt x="3211024" y="2032000"/>
                    <a:pt x="3098800" y="2032000"/>
                  </a:cubicBezTo>
                  <a:lnTo>
                    <a:pt x="203200" y="2032000"/>
                  </a:lnTo>
                  <a:cubicBezTo>
                    <a:pt x="90976" y="2032000"/>
                    <a:pt x="0" y="1941024"/>
                    <a:pt x="0" y="1828800"/>
                  </a:cubicBezTo>
                  <a:lnTo>
                    <a:pt x="0" y="203200"/>
                  </a:ln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B4332"/>
            </a:solidFill>
            <a:ln w="19050" cap="sq">
              <a:solidFill>
                <a:srgbClr val="4CAF50"/>
              </a:solidFill>
              <a:prstDash val="solid"/>
              <a:miter/>
            </a:ln>
          </p:spPr>
        </p:sp>
      </p:grpSp>
      <p:grpSp>
        <p:nvGrpSpPr>
          <p:cNvPr id="28" name="Group 28"/>
          <p:cNvGrpSpPr/>
          <p:nvPr/>
        </p:nvGrpSpPr>
        <p:grpSpPr>
          <a:xfrm>
            <a:off x="5619750" y="6209837"/>
            <a:ext cx="381000" cy="466725"/>
            <a:chOff x="0" y="0"/>
            <a:chExt cx="508000" cy="6223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508000" cy="622300"/>
            </a:xfrm>
            <a:custGeom>
              <a:avLst/>
              <a:gdLst/>
              <a:ahLst/>
              <a:cxnLst/>
              <a:rect l="l" t="t" r="r" b="b"/>
              <a:pathLst>
                <a:path w="508000" h="622300">
                  <a:moveTo>
                    <a:pt x="254000" y="0"/>
                  </a:moveTo>
                  <a:cubicBezTo>
                    <a:pt x="113720" y="0"/>
                    <a:pt x="0" y="139307"/>
                    <a:pt x="0" y="311150"/>
                  </a:cubicBezTo>
                  <a:cubicBezTo>
                    <a:pt x="0" y="482993"/>
                    <a:pt x="113720" y="622300"/>
                    <a:pt x="254000" y="622300"/>
                  </a:cubicBezTo>
                  <a:cubicBezTo>
                    <a:pt x="394280" y="622300"/>
                    <a:pt x="508000" y="482993"/>
                    <a:pt x="508000" y="311150"/>
                  </a:cubicBezTo>
                  <a:cubicBezTo>
                    <a:pt x="508000" y="139307"/>
                    <a:pt x="394280" y="0"/>
                    <a:pt x="254000" y="0"/>
                  </a:cubicBezTo>
                  <a:close/>
                </a:path>
              </a:pathLst>
            </a:custGeom>
            <a:solidFill>
              <a:srgbClr val="2E7D32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0" y="-38100"/>
              <a:ext cx="5080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en-US" sz="1800" u="none" strike="noStrike" dirty="0">
                  <a:solidFill>
                    <a:srgbClr val="FFFFFF"/>
                  </a:solidFill>
                  <a:latin typeface="Goldplay"/>
                  <a:ea typeface="Inter"/>
                  <a:cs typeface="Inter"/>
                  <a:sym typeface="Inter"/>
                </a:rPr>
                <a:t>⚙</a:t>
              </a:r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4667250" y="6790862"/>
            <a:ext cx="2286000" cy="209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80"/>
              </a:lnSpc>
              <a:spcBef>
                <a:spcPct val="0"/>
              </a:spcBef>
            </a:pPr>
            <a:r>
              <a:rPr lang="en-US" sz="1400" b="1" u="none" strike="noStrike" dirty="0">
                <a:solidFill>
                  <a:srgbClr val="F9A825"/>
                </a:solidFill>
                <a:latin typeface="Goldplay"/>
                <a:ea typeface="Inter Bold"/>
                <a:cs typeface="Inter Bold"/>
                <a:sym typeface="Inter Bold"/>
              </a:rPr>
              <a:t>2025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4714875" y="7057562"/>
            <a:ext cx="2190750" cy="4996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50"/>
              </a:lnSpc>
              <a:spcBef>
                <a:spcPct val="0"/>
              </a:spcBef>
            </a:pPr>
            <a:r>
              <a:rPr lang="en-US" sz="1500" u="none" strike="noStrike" dirty="0">
                <a:solidFill>
                  <a:srgbClr val="C8E6C9"/>
                </a:solidFill>
                <a:latin typeface="Goldplay"/>
                <a:ea typeface="Open Sans"/>
                <a:cs typeface="Open Sans"/>
                <a:sym typeface="Open Sans"/>
              </a:rPr>
              <a:t>Elaboração</a:t>
            </a:r>
          </a:p>
          <a:p>
            <a:pPr marL="0" lvl="0" indent="0" algn="ctr">
              <a:lnSpc>
                <a:spcPts val="1950"/>
              </a:lnSpc>
              <a:spcBef>
                <a:spcPct val="0"/>
              </a:spcBef>
            </a:pPr>
            <a:r>
              <a:rPr lang="en-US" sz="1500" u="none" strike="noStrike" dirty="0">
                <a:solidFill>
                  <a:srgbClr val="C8E6C9"/>
                </a:solidFill>
                <a:latin typeface="Goldplay"/>
                <a:ea typeface="Open Sans"/>
                <a:cs typeface="Open Sans"/>
                <a:sym typeface="Open Sans"/>
              </a:rPr>
              <a:t>do </a:t>
            </a:r>
            <a:r>
              <a:rPr lang="en-US" sz="1500" dirty="0" err="1">
                <a:solidFill>
                  <a:srgbClr val="C8E6C9"/>
                </a:solidFill>
                <a:latin typeface="Goldplay"/>
                <a:ea typeface="Open Sans"/>
                <a:cs typeface="Open Sans"/>
                <a:sym typeface="Open Sans"/>
              </a:rPr>
              <a:t>D</a:t>
            </a:r>
            <a:r>
              <a:rPr lang="en-US" sz="1500" u="none" strike="noStrike" dirty="0" err="1">
                <a:solidFill>
                  <a:srgbClr val="C8E6C9"/>
                </a:solidFill>
                <a:latin typeface="Goldplay"/>
                <a:ea typeface="Open Sans"/>
                <a:cs typeface="Open Sans"/>
                <a:sym typeface="Open Sans"/>
              </a:rPr>
              <a:t>ecreto</a:t>
            </a:r>
            <a:endParaRPr lang="en-US" sz="1500" u="none" strike="noStrike" dirty="0">
              <a:solidFill>
                <a:srgbClr val="C8E6C9"/>
              </a:solidFill>
              <a:latin typeface="Goldplay"/>
              <a:ea typeface="Open Sans"/>
              <a:cs typeface="Open Sans"/>
              <a:sym typeface="Open Sans"/>
            </a:endParaRPr>
          </a:p>
        </p:txBody>
      </p:sp>
      <p:grpSp>
        <p:nvGrpSpPr>
          <p:cNvPr id="33" name="Group 33"/>
          <p:cNvGrpSpPr/>
          <p:nvPr/>
        </p:nvGrpSpPr>
        <p:grpSpPr>
          <a:xfrm>
            <a:off x="9010650" y="5362112"/>
            <a:ext cx="266700" cy="266700"/>
            <a:chOff x="0" y="0"/>
            <a:chExt cx="355600" cy="3556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355600" cy="355600"/>
            </a:xfrm>
            <a:custGeom>
              <a:avLst/>
              <a:gdLst/>
              <a:ahLst/>
              <a:cxnLst/>
              <a:rect l="l" t="t" r="r" b="b"/>
              <a:pathLst>
                <a:path w="355600" h="355600">
                  <a:moveTo>
                    <a:pt x="177800" y="0"/>
                  </a:moveTo>
                  <a:cubicBezTo>
                    <a:pt x="79604" y="0"/>
                    <a:pt x="0" y="79604"/>
                    <a:pt x="0" y="177800"/>
                  </a:cubicBezTo>
                  <a:cubicBezTo>
                    <a:pt x="0" y="275996"/>
                    <a:pt x="79604" y="355600"/>
                    <a:pt x="177800" y="355600"/>
                  </a:cubicBezTo>
                  <a:cubicBezTo>
                    <a:pt x="275996" y="355600"/>
                    <a:pt x="355600" y="275996"/>
                    <a:pt x="355600" y="177800"/>
                  </a:cubicBezTo>
                  <a:cubicBezTo>
                    <a:pt x="355600" y="79604"/>
                    <a:pt x="275996" y="0"/>
                    <a:pt x="177800" y="0"/>
                  </a:cubicBezTo>
                  <a:close/>
                </a:path>
              </a:pathLst>
            </a:custGeom>
            <a:solidFill>
              <a:srgbClr val="4CAF50"/>
            </a:solidFill>
          </p:spPr>
        </p:sp>
      </p:grpSp>
      <p:grpSp>
        <p:nvGrpSpPr>
          <p:cNvPr id="35" name="Group 35"/>
          <p:cNvGrpSpPr/>
          <p:nvPr/>
        </p:nvGrpSpPr>
        <p:grpSpPr>
          <a:xfrm>
            <a:off x="8934450" y="5285912"/>
            <a:ext cx="419100" cy="419100"/>
            <a:chOff x="0" y="0"/>
            <a:chExt cx="558800" cy="55880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558800" cy="558800"/>
            </a:xfrm>
            <a:custGeom>
              <a:avLst/>
              <a:gdLst/>
              <a:ahLst/>
              <a:cxnLst/>
              <a:rect l="l" t="t" r="r" b="b"/>
              <a:pathLst>
                <a:path w="558800" h="558800">
                  <a:moveTo>
                    <a:pt x="279400" y="0"/>
                  </a:moveTo>
                  <a:cubicBezTo>
                    <a:pt x="125092" y="0"/>
                    <a:pt x="0" y="125092"/>
                    <a:pt x="0" y="279400"/>
                  </a:cubicBezTo>
                  <a:cubicBezTo>
                    <a:pt x="0" y="433708"/>
                    <a:pt x="125092" y="558800"/>
                    <a:pt x="279400" y="558800"/>
                  </a:cubicBezTo>
                  <a:cubicBezTo>
                    <a:pt x="433708" y="558800"/>
                    <a:pt x="558800" y="433708"/>
                    <a:pt x="558800" y="279400"/>
                  </a:cubicBezTo>
                  <a:cubicBezTo>
                    <a:pt x="558800" y="125092"/>
                    <a:pt x="433708" y="0"/>
                    <a:pt x="279400" y="0"/>
                  </a:cubicBezTo>
                  <a:close/>
                </a:path>
              </a:pathLst>
            </a:custGeom>
            <a:solidFill>
              <a:srgbClr val="C79933"/>
            </a:solidFill>
            <a:ln w="19050" cap="sq">
              <a:solidFill>
                <a:srgbClr val="66BB6A"/>
              </a:solidFill>
              <a:prstDash val="solid"/>
              <a:miter/>
            </a:ln>
          </p:spPr>
        </p:sp>
      </p:grpSp>
      <p:grpSp>
        <p:nvGrpSpPr>
          <p:cNvPr id="37" name="Group 37"/>
          <p:cNvGrpSpPr/>
          <p:nvPr/>
        </p:nvGrpSpPr>
        <p:grpSpPr>
          <a:xfrm>
            <a:off x="7905750" y="3399962"/>
            <a:ext cx="2476500" cy="1524000"/>
            <a:chOff x="0" y="0"/>
            <a:chExt cx="3302000" cy="203200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3302000" cy="2032000"/>
            </a:xfrm>
            <a:custGeom>
              <a:avLst/>
              <a:gdLst/>
              <a:ahLst/>
              <a:cxnLst/>
              <a:rect l="l" t="t" r="r" b="b"/>
              <a:pathLst>
                <a:path w="3302000" h="2032000">
                  <a:moveTo>
                    <a:pt x="203200" y="0"/>
                  </a:moveTo>
                  <a:lnTo>
                    <a:pt x="3098800" y="0"/>
                  </a:lnTo>
                  <a:cubicBezTo>
                    <a:pt x="3211024" y="0"/>
                    <a:pt x="3302000" y="90976"/>
                    <a:pt x="3302000" y="203200"/>
                  </a:cubicBezTo>
                  <a:lnTo>
                    <a:pt x="3302000" y="1828800"/>
                  </a:lnTo>
                  <a:cubicBezTo>
                    <a:pt x="3302000" y="1941024"/>
                    <a:pt x="3211024" y="2032000"/>
                    <a:pt x="3098800" y="2032000"/>
                  </a:cubicBezTo>
                  <a:lnTo>
                    <a:pt x="203200" y="2032000"/>
                  </a:lnTo>
                  <a:cubicBezTo>
                    <a:pt x="90976" y="2032000"/>
                    <a:pt x="0" y="1941024"/>
                    <a:pt x="0" y="1828800"/>
                  </a:cubicBezTo>
                  <a:lnTo>
                    <a:pt x="0" y="203200"/>
                  </a:ln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B4332"/>
            </a:solidFill>
            <a:ln w="19050" cap="sq">
              <a:solidFill>
                <a:srgbClr val="4CAF50"/>
              </a:solidFill>
              <a:prstDash val="solid"/>
              <a:miter/>
            </a:ln>
          </p:spPr>
        </p:sp>
      </p:grpSp>
      <p:grpSp>
        <p:nvGrpSpPr>
          <p:cNvPr id="39" name="Group 39"/>
          <p:cNvGrpSpPr/>
          <p:nvPr/>
        </p:nvGrpSpPr>
        <p:grpSpPr>
          <a:xfrm>
            <a:off x="8953500" y="3542837"/>
            <a:ext cx="381000" cy="466725"/>
            <a:chOff x="0" y="0"/>
            <a:chExt cx="508000" cy="6223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508000" cy="622300"/>
            </a:xfrm>
            <a:custGeom>
              <a:avLst/>
              <a:gdLst/>
              <a:ahLst/>
              <a:cxnLst/>
              <a:rect l="l" t="t" r="r" b="b"/>
              <a:pathLst>
                <a:path w="508000" h="622300">
                  <a:moveTo>
                    <a:pt x="254000" y="0"/>
                  </a:moveTo>
                  <a:cubicBezTo>
                    <a:pt x="113720" y="0"/>
                    <a:pt x="0" y="139307"/>
                    <a:pt x="0" y="311150"/>
                  </a:cubicBezTo>
                  <a:cubicBezTo>
                    <a:pt x="0" y="482993"/>
                    <a:pt x="113720" y="622300"/>
                    <a:pt x="254000" y="622300"/>
                  </a:cubicBezTo>
                  <a:cubicBezTo>
                    <a:pt x="394280" y="622300"/>
                    <a:pt x="508000" y="482993"/>
                    <a:pt x="508000" y="311150"/>
                  </a:cubicBezTo>
                  <a:cubicBezTo>
                    <a:pt x="508000" y="139307"/>
                    <a:pt x="394280" y="0"/>
                    <a:pt x="254000" y="0"/>
                  </a:cubicBezTo>
                  <a:close/>
                </a:path>
              </a:pathLst>
            </a:custGeom>
            <a:solidFill>
              <a:srgbClr val="2E7D32"/>
            </a:solidFill>
          </p:spPr>
        </p:sp>
        <p:sp>
          <p:nvSpPr>
            <p:cNvPr id="41" name="TextBox 41"/>
            <p:cNvSpPr txBox="1"/>
            <p:nvPr/>
          </p:nvSpPr>
          <p:spPr>
            <a:xfrm>
              <a:off x="0" y="-38100"/>
              <a:ext cx="5080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en-US" sz="1800" u="none" strike="noStrike">
                  <a:solidFill>
                    <a:srgbClr val="FFFFFF"/>
                  </a:solidFill>
                  <a:latin typeface="Goldplay"/>
                  <a:ea typeface="Inter"/>
                  <a:cs typeface="Inter"/>
                  <a:sym typeface="Inter"/>
                </a:rPr>
                <a:t>📋</a:t>
              </a:r>
            </a:p>
          </p:txBody>
        </p:sp>
      </p:grpSp>
      <p:sp>
        <p:nvSpPr>
          <p:cNvPr id="42" name="TextBox 42"/>
          <p:cNvSpPr txBox="1"/>
          <p:nvPr/>
        </p:nvSpPr>
        <p:spPr>
          <a:xfrm>
            <a:off x="8001000" y="4019087"/>
            <a:ext cx="2286000" cy="209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80"/>
              </a:lnSpc>
              <a:spcBef>
                <a:spcPct val="0"/>
              </a:spcBef>
            </a:pPr>
            <a:r>
              <a:rPr lang="en-US" sz="1400" b="1" u="none" strike="noStrike">
                <a:solidFill>
                  <a:srgbClr val="F9A825"/>
                </a:solidFill>
                <a:latin typeface="Goldplay"/>
                <a:ea typeface="Inter Bold"/>
                <a:cs typeface="Inter Bold"/>
                <a:sym typeface="Inter Bold"/>
              </a:rPr>
              <a:t>JUN 2026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8048625" y="4314362"/>
            <a:ext cx="2190750" cy="4996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50"/>
              </a:lnSpc>
              <a:spcBef>
                <a:spcPct val="0"/>
              </a:spcBef>
            </a:pPr>
            <a:r>
              <a:rPr lang="en-US" sz="1500" u="none" strike="noStrike" dirty="0" err="1">
                <a:solidFill>
                  <a:srgbClr val="C8E6C9"/>
                </a:solidFill>
                <a:latin typeface="Goldplay"/>
                <a:ea typeface="Open Sans"/>
                <a:cs typeface="Open Sans"/>
                <a:sym typeface="Open Sans"/>
              </a:rPr>
              <a:t>Publicação</a:t>
            </a:r>
            <a:endParaRPr lang="en-US" sz="1500" u="none" strike="noStrike" dirty="0">
              <a:solidFill>
                <a:srgbClr val="C8E6C9"/>
              </a:solidFill>
              <a:latin typeface="Goldplay"/>
              <a:ea typeface="Open Sans"/>
              <a:cs typeface="Open Sans"/>
              <a:sym typeface="Open Sans"/>
            </a:endParaRPr>
          </a:p>
          <a:p>
            <a:pPr marL="0" lvl="0" indent="0" algn="ctr">
              <a:lnSpc>
                <a:spcPts val="1950"/>
              </a:lnSpc>
              <a:spcBef>
                <a:spcPct val="0"/>
              </a:spcBef>
            </a:pPr>
            <a:r>
              <a:rPr lang="en-US" sz="1500" u="none" strike="noStrike" dirty="0">
                <a:solidFill>
                  <a:srgbClr val="C8E6C9"/>
                </a:solidFill>
                <a:latin typeface="Goldplay"/>
                <a:ea typeface="Open Sans"/>
                <a:cs typeface="Open Sans"/>
                <a:sym typeface="Open Sans"/>
              </a:rPr>
              <a:t>do </a:t>
            </a:r>
            <a:r>
              <a:rPr lang="en-US" sz="1500" dirty="0" err="1">
                <a:solidFill>
                  <a:srgbClr val="C8E6C9"/>
                </a:solidFill>
                <a:latin typeface="Goldplay"/>
                <a:ea typeface="Open Sans"/>
                <a:cs typeface="Open Sans"/>
                <a:sym typeface="Open Sans"/>
              </a:rPr>
              <a:t>D</a:t>
            </a:r>
            <a:r>
              <a:rPr lang="en-US" sz="1500" u="none" strike="noStrike" dirty="0" err="1">
                <a:solidFill>
                  <a:srgbClr val="C8E6C9"/>
                </a:solidFill>
                <a:latin typeface="Goldplay"/>
                <a:ea typeface="Open Sans"/>
                <a:cs typeface="Open Sans"/>
                <a:sym typeface="Open Sans"/>
              </a:rPr>
              <a:t>ecreto</a:t>
            </a:r>
            <a:r>
              <a:rPr lang="en-US" sz="1500" u="none" strike="noStrike" dirty="0">
                <a:solidFill>
                  <a:srgbClr val="C8E6C9"/>
                </a:solidFill>
                <a:latin typeface="Goldplay"/>
                <a:ea typeface="Open Sans"/>
                <a:cs typeface="Open Sans"/>
                <a:sym typeface="Open Sans"/>
              </a:rPr>
              <a:t>?</a:t>
            </a:r>
          </a:p>
        </p:txBody>
      </p:sp>
      <p:grpSp>
        <p:nvGrpSpPr>
          <p:cNvPr id="44" name="Group 44"/>
          <p:cNvGrpSpPr/>
          <p:nvPr/>
        </p:nvGrpSpPr>
        <p:grpSpPr>
          <a:xfrm>
            <a:off x="12344400" y="5362112"/>
            <a:ext cx="266700" cy="266700"/>
            <a:chOff x="0" y="0"/>
            <a:chExt cx="355600" cy="355600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355600" cy="355600"/>
            </a:xfrm>
            <a:custGeom>
              <a:avLst/>
              <a:gdLst/>
              <a:ahLst/>
              <a:cxnLst/>
              <a:rect l="l" t="t" r="r" b="b"/>
              <a:pathLst>
                <a:path w="355600" h="355600">
                  <a:moveTo>
                    <a:pt x="177800" y="0"/>
                  </a:moveTo>
                  <a:cubicBezTo>
                    <a:pt x="79604" y="0"/>
                    <a:pt x="0" y="79604"/>
                    <a:pt x="0" y="177800"/>
                  </a:cubicBezTo>
                  <a:cubicBezTo>
                    <a:pt x="0" y="275996"/>
                    <a:pt x="79604" y="355600"/>
                    <a:pt x="177800" y="355600"/>
                  </a:cubicBezTo>
                  <a:cubicBezTo>
                    <a:pt x="275996" y="355600"/>
                    <a:pt x="355600" y="275996"/>
                    <a:pt x="355600" y="177800"/>
                  </a:cubicBezTo>
                  <a:cubicBezTo>
                    <a:pt x="355600" y="79604"/>
                    <a:pt x="275996" y="0"/>
                    <a:pt x="177800" y="0"/>
                  </a:cubicBezTo>
                  <a:close/>
                </a:path>
              </a:pathLst>
            </a:custGeom>
            <a:solidFill>
              <a:srgbClr val="4CAF50"/>
            </a:solidFill>
          </p:spPr>
        </p:sp>
      </p:grpSp>
      <p:grpSp>
        <p:nvGrpSpPr>
          <p:cNvPr id="46" name="Group 46"/>
          <p:cNvGrpSpPr/>
          <p:nvPr/>
        </p:nvGrpSpPr>
        <p:grpSpPr>
          <a:xfrm>
            <a:off x="12268200" y="5285912"/>
            <a:ext cx="419100" cy="419100"/>
            <a:chOff x="0" y="0"/>
            <a:chExt cx="558800" cy="558800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558800" cy="558800"/>
            </a:xfrm>
            <a:custGeom>
              <a:avLst/>
              <a:gdLst/>
              <a:ahLst/>
              <a:cxnLst/>
              <a:rect l="l" t="t" r="r" b="b"/>
              <a:pathLst>
                <a:path w="558800" h="558800">
                  <a:moveTo>
                    <a:pt x="279400" y="0"/>
                  </a:moveTo>
                  <a:cubicBezTo>
                    <a:pt x="125092" y="0"/>
                    <a:pt x="0" y="125092"/>
                    <a:pt x="0" y="279400"/>
                  </a:cubicBezTo>
                  <a:cubicBezTo>
                    <a:pt x="0" y="433708"/>
                    <a:pt x="125092" y="558800"/>
                    <a:pt x="279400" y="558800"/>
                  </a:cubicBezTo>
                  <a:cubicBezTo>
                    <a:pt x="433708" y="558800"/>
                    <a:pt x="558800" y="433708"/>
                    <a:pt x="558800" y="279400"/>
                  </a:cubicBezTo>
                  <a:cubicBezTo>
                    <a:pt x="558800" y="125092"/>
                    <a:pt x="433708" y="0"/>
                    <a:pt x="279400" y="0"/>
                  </a:cubicBezTo>
                  <a:close/>
                </a:path>
              </a:pathLst>
            </a:custGeom>
            <a:solidFill>
              <a:srgbClr val="C79933"/>
            </a:solidFill>
            <a:ln w="19050" cap="sq">
              <a:solidFill>
                <a:srgbClr val="66BB6A"/>
              </a:solidFill>
              <a:prstDash val="solid"/>
              <a:miter/>
            </a:ln>
          </p:spPr>
        </p:sp>
      </p:grpSp>
      <p:grpSp>
        <p:nvGrpSpPr>
          <p:cNvPr id="48" name="Group 48"/>
          <p:cNvGrpSpPr/>
          <p:nvPr/>
        </p:nvGrpSpPr>
        <p:grpSpPr>
          <a:xfrm>
            <a:off x="11239500" y="6066962"/>
            <a:ext cx="2476500" cy="1524000"/>
            <a:chOff x="0" y="0"/>
            <a:chExt cx="3302000" cy="2032000"/>
          </a:xfrm>
          <a:solidFill>
            <a:srgbClr val="FFC000"/>
          </a:solidFill>
        </p:grpSpPr>
        <p:sp>
          <p:nvSpPr>
            <p:cNvPr id="49" name="Freeform 49"/>
            <p:cNvSpPr/>
            <p:nvPr/>
          </p:nvSpPr>
          <p:spPr>
            <a:xfrm>
              <a:off x="0" y="0"/>
              <a:ext cx="3302000" cy="2032000"/>
            </a:xfrm>
            <a:custGeom>
              <a:avLst/>
              <a:gdLst/>
              <a:ahLst/>
              <a:cxnLst/>
              <a:rect l="l" t="t" r="r" b="b"/>
              <a:pathLst>
                <a:path w="3302000" h="2032000">
                  <a:moveTo>
                    <a:pt x="203200" y="0"/>
                  </a:moveTo>
                  <a:lnTo>
                    <a:pt x="3098800" y="0"/>
                  </a:lnTo>
                  <a:cubicBezTo>
                    <a:pt x="3211024" y="0"/>
                    <a:pt x="3302000" y="90976"/>
                    <a:pt x="3302000" y="203200"/>
                  </a:cubicBezTo>
                  <a:lnTo>
                    <a:pt x="3302000" y="1828800"/>
                  </a:lnTo>
                  <a:cubicBezTo>
                    <a:pt x="3302000" y="1941024"/>
                    <a:pt x="3211024" y="2032000"/>
                    <a:pt x="3098800" y="2032000"/>
                  </a:cubicBezTo>
                  <a:lnTo>
                    <a:pt x="203200" y="2032000"/>
                  </a:lnTo>
                  <a:cubicBezTo>
                    <a:pt x="90976" y="2032000"/>
                    <a:pt x="0" y="1941024"/>
                    <a:pt x="0" y="1828800"/>
                  </a:cubicBezTo>
                  <a:lnTo>
                    <a:pt x="0" y="203200"/>
                  </a:ln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pFill/>
            <a:ln w="19050" cap="sq">
              <a:solidFill>
                <a:srgbClr val="4CAF50"/>
              </a:solidFill>
              <a:prstDash val="solid"/>
              <a:miter/>
            </a:ln>
          </p:spPr>
        </p:sp>
      </p:grpSp>
      <p:grpSp>
        <p:nvGrpSpPr>
          <p:cNvPr id="50" name="Group 50"/>
          <p:cNvGrpSpPr/>
          <p:nvPr/>
        </p:nvGrpSpPr>
        <p:grpSpPr>
          <a:xfrm>
            <a:off x="12287250" y="6209837"/>
            <a:ext cx="381000" cy="466725"/>
            <a:chOff x="0" y="0"/>
            <a:chExt cx="508000" cy="622300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508000" cy="622300"/>
            </a:xfrm>
            <a:custGeom>
              <a:avLst/>
              <a:gdLst/>
              <a:ahLst/>
              <a:cxnLst/>
              <a:rect l="l" t="t" r="r" b="b"/>
              <a:pathLst>
                <a:path w="508000" h="622300">
                  <a:moveTo>
                    <a:pt x="254000" y="0"/>
                  </a:moveTo>
                  <a:cubicBezTo>
                    <a:pt x="113720" y="0"/>
                    <a:pt x="0" y="139307"/>
                    <a:pt x="0" y="311150"/>
                  </a:cubicBezTo>
                  <a:cubicBezTo>
                    <a:pt x="0" y="482993"/>
                    <a:pt x="113720" y="622300"/>
                    <a:pt x="254000" y="622300"/>
                  </a:cubicBezTo>
                  <a:cubicBezTo>
                    <a:pt x="394280" y="622300"/>
                    <a:pt x="508000" y="482993"/>
                    <a:pt x="508000" y="311150"/>
                  </a:cubicBezTo>
                  <a:cubicBezTo>
                    <a:pt x="508000" y="139307"/>
                    <a:pt x="394280" y="0"/>
                    <a:pt x="254000" y="0"/>
                  </a:cubicBezTo>
                  <a:close/>
                </a:path>
              </a:pathLst>
            </a:custGeom>
            <a:solidFill>
              <a:srgbClr val="2E7D32"/>
            </a:solidFill>
          </p:spPr>
        </p:sp>
        <p:sp>
          <p:nvSpPr>
            <p:cNvPr id="52" name="TextBox 52"/>
            <p:cNvSpPr txBox="1"/>
            <p:nvPr/>
          </p:nvSpPr>
          <p:spPr>
            <a:xfrm>
              <a:off x="0" y="-38100"/>
              <a:ext cx="5080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en-US" sz="1800" u="none" strike="noStrike">
                  <a:solidFill>
                    <a:srgbClr val="FFFFFF"/>
                  </a:solidFill>
                  <a:latin typeface="Goldplay"/>
                  <a:ea typeface="Inter"/>
                  <a:cs typeface="Inter"/>
                  <a:sym typeface="Inter"/>
                </a:rPr>
                <a:t>🚀</a:t>
              </a:r>
            </a:p>
          </p:txBody>
        </p:sp>
      </p:grpSp>
      <p:sp>
        <p:nvSpPr>
          <p:cNvPr id="54" name="TextBox 54"/>
          <p:cNvSpPr txBox="1"/>
          <p:nvPr/>
        </p:nvSpPr>
        <p:spPr>
          <a:xfrm>
            <a:off x="11326421" y="6849624"/>
            <a:ext cx="2333625" cy="6540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690"/>
              </a:lnSpc>
              <a:spcBef>
                <a:spcPct val="0"/>
              </a:spcBef>
            </a:pPr>
            <a:r>
              <a:rPr lang="en-US" sz="1600" b="1" dirty="0">
                <a:solidFill>
                  <a:schemeClr val="bg2">
                    <a:lumMod val="25000"/>
                  </a:schemeClr>
                </a:solidFill>
                <a:latin typeface="Goldplay"/>
                <a:ea typeface="Open Sans"/>
                <a:cs typeface="Open Sans"/>
                <a:sym typeface="Open Sans"/>
              </a:rPr>
              <a:t>Regulamentação e </a:t>
            </a:r>
            <a:r>
              <a:rPr lang="en-US" sz="1600" b="1" dirty="0" err="1">
                <a:solidFill>
                  <a:schemeClr val="bg2">
                    <a:lumMod val="25000"/>
                  </a:schemeClr>
                </a:solidFill>
                <a:latin typeface="Goldplay"/>
                <a:ea typeface="Open Sans"/>
                <a:cs typeface="Open Sans"/>
                <a:sym typeface="Open Sans"/>
              </a:rPr>
              <a:t>i</a:t>
            </a:r>
            <a:r>
              <a:rPr lang="en-US" sz="1600" b="1" u="none" strike="noStrike" dirty="0" err="1">
                <a:solidFill>
                  <a:schemeClr val="bg2">
                    <a:lumMod val="25000"/>
                  </a:schemeClr>
                </a:solidFill>
                <a:latin typeface="Goldplay"/>
                <a:ea typeface="Open Sans"/>
                <a:cs typeface="Open Sans"/>
                <a:sym typeface="Open Sans"/>
              </a:rPr>
              <a:t>mplementação</a:t>
            </a:r>
            <a:r>
              <a:rPr lang="en-US" sz="1600" b="1" u="none" strike="noStrike" dirty="0">
                <a:solidFill>
                  <a:schemeClr val="bg2">
                    <a:lumMod val="25000"/>
                  </a:schemeClr>
                </a:solidFill>
                <a:latin typeface="Goldplay"/>
                <a:ea typeface="Open Sans"/>
                <a:cs typeface="Open Sans"/>
                <a:sym typeface="Open Sans"/>
              </a:rPr>
              <a:t> </a:t>
            </a:r>
            <a:r>
              <a:rPr lang="en-US" sz="1600" b="1" u="none" strike="noStrike" dirty="0" err="1">
                <a:solidFill>
                  <a:schemeClr val="bg2">
                    <a:lumMod val="25000"/>
                  </a:schemeClr>
                </a:solidFill>
                <a:latin typeface="Goldplay"/>
                <a:ea typeface="Open Sans"/>
                <a:cs typeface="Open Sans"/>
                <a:sym typeface="Open Sans"/>
              </a:rPr>
              <a:t>nos</a:t>
            </a:r>
            <a:r>
              <a:rPr lang="en-US" sz="1600" b="1" u="none" strike="noStrike" dirty="0">
                <a:solidFill>
                  <a:schemeClr val="bg2">
                    <a:lumMod val="25000"/>
                  </a:schemeClr>
                </a:solidFill>
                <a:latin typeface="Goldplay"/>
                <a:ea typeface="Open Sans"/>
                <a:cs typeface="Open Sans"/>
                <a:sym typeface="Open Sans"/>
              </a:rPr>
              <a:t> </a:t>
            </a:r>
            <a:r>
              <a:rPr lang="en-US" sz="1600" b="1" u="none" strike="noStrike" dirty="0" err="1">
                <a:solidFill>
                  <a:schemeClr val="bg2">
                    <a:lumMod val="25000"/>
                  </a:schemeClr>
                </a:solidFill>
                <a:latin typeface="Goldplay"/>
                <a:ea typeface="Open Sans"/>
                <a:cs typeface="Open Sans"/>
                <a:sym typeface="Open Sans"/>
              </a:rPr>
              <a:t>estados</a:t>
            </a:r>
            <a:endParaRPr lang="en-US" sz="1600" b="1" u="none" strike="noStrike" dirty="0">
              <a:solidFill>
                <a:schemeClr val="bg2">
                  <a:lumMod val="25000"/>
                </a:schemeClr>
              </a:solidFill>
              <a:latin typeface="Goldplay"/>
              <a:ea typeface="Open Sans"/>
              <a:cs typeface="Open Sans"/>
              <a:sym typeface="Open Sans"/>
            </a:endParaRPr>
          </a:p>
        </p:txBody>
      </p:sp>
      <p:grpSp>
        <p:nvGrpSpPr>
          <p:cNvPr id="55" name="Group 55"/>
          <p:cNvGrpSpPr/>
          <p:nvPr/>
        </p:nvGrpSpPr>
        <p:grpSpPr>
          <a:xfrm>
            <a:off x="15678150" y="5362112"/>
            <a:ext cx="266700" cy="266700"/>
            <a:chOff x="0" y="0"/>
            <a:chExt cx="355600" cy="355600"/>
          </a:xfrm>
        </p:grpSpPr>
        <p:sp>
          <p:nvSpPr>
            <p:cNvPr id="56" name="Freeform 56"/>
            <p:cNvSpPr/>
            <p:nvPr/>
          </p:nvSpPr>
          <p:spPr>
            <a:xfrm>
              <a:off x="0" y="0"/>
              <a:ext cx="355600" cy="355600"/>
            </a:xfrm>
            <a:custGeom>
              <a:avLst/>
              <a:gdLst/>
              <a:ahLst/>
              <a:cxnLst/>
              <a:rect l="l" t="t" r="r" b="b"/>
              <a:pathLst>
                <a:path w="355600" h="355600">
                  <a:moveTo>
                    <a:pt x="177800" y="0"/>
                  </a:moveTo>
                  <a:cubicBezTo>
                    <a:pt x="79604" y="0"/>
                    <a:pt x="0" y="79604"/>
                    <a:pt x="0" y="177800"/>
                  </a:cubicBezTo>
                  <a:cubicBezTo>
                    <a:pt x="0" y="275996"/>
                    <a:pt x="79604" y="355600"/>
                    <a:pt x="177800" y="355600"/>
                  </a:cubicBezTo>
                  <a:cubicBezTo>
                    <a:pt x="275996" y="355600"/>
                    <a:pt x="355600" y="275996"/>
                    <a:pt x="355600" y="177800"/>
                  </a:cubicBezTo>
                  <a:cubicBezTo>
                    <a:pt x="355600" y="79604"/>
                    <a:pt x="275996" y="0"/>
                    <a:pt x="177800" y="0"/>
                  </a:cubicBezTo>
                  <a:close/>
                </a:path>
              </a:pathLst>
            </a:custGeom>
            <a:solidFill>
              <a:srgbClr val="4CAF50"/>
            </a:solidFill>
          </p:spPr>
        </p:sp>
      </p:grpSp>
      <p:grpSp>
        <p:nvGrpSpPr>
          <p:cNvPr id="57" name="Group 57"/>
          <p:cNvGrpSpPr/>
          <p:nvPr/>
        </p:nvGrpSpPr>
        <p:grpSpPr>
          <a:xfrm>
            <a:off x="15601950" y="5285912"/>
            <a:ext cx="419100" cy="419100"/>
            <a:chOff x="0" y="0"/>
            <a:chExt cx="558800" cy="558800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558800" cy="558800"/>
            </a:xfrm>
            <a:custGeom>
              <a:avLst/>
              <a:gdLst/>
              <a:ahLst/>
              <a:cxnLst/>
              <a:rect l="l" t="t" r="r" b="b"/>
              <a:pathLst>
                <a:path w="558800" h="558800">
                  <a:moveTo>
                    <a:pt x="279400" y="0"/>
                  </a:moveTo>
                  <a:cubicBezTo>
                    <a:pt x="125092" y="0"/>
                    <a:pt x="0" y="125092"/>
                    <a:pt x="0" y="279400"/>
                  </a:cubicBezTo>
                  <a:cubicBezTo>
                    <a:pt x="0" y="433708"/>
                    <a:pt x="125092" y="558800"/>
                    <a:pt x="279400" y="558800"/>
                  </a:cubicBezTo>
                  <a:cubicBezTo>
                    <a:pt x="433708" y="558800"/>
                    <a:pt x="558800" y="433708"/>
                    <a:pt x="558800" y="279400"/>
                  </a:cubicBezTo>
                  <a:cubicBezTo>
                    <a:pt x="558800" y="125092"/>
                    <a:pt x="433708" y="0"/>
                    <a:pt x="279400" y="0"/>
                  </a:cubicBezTo>
                  <a:close/>
                </a:path>
              </a:pathLst>
            </a:custGeom>
            <a:solidFill>
              <a:srgbClr val="C79933"/>
            </a:solidFill>
            <a:ln w="19050" cap="sq">
              <a:solidFill>
                <a:srgbClr val="66BB6A"/>
              </a:solidFill>
              <a:prstDash val="solid"/>
              <a:miter/>
            </a:ln>
          </p:spPr>
        </p:sp>
      </p:grpSp>
      <p:grpSp>
        <p:nvGrpSpPr>
          <p:cNvPr id="59" name="Group 59"/>
          <p:cNvGrpSpPr/>
          <p:nvPr/>
        </p:nvGrpSpPr>
        <p:grpSpPr>
          <a:xfrm>
            <a:off x="14573250" y="3399962"/>
            <a:ext cx="2476500" cy="1524000"/>
            <a:chOff x="0" y="0"/>
            <a:chExt cx="3302000" cy="2032000"/>
          </a:xfrm>
          <a:solidFill>
            <a:srgbClr val="FFC000"/>
          </a:solidFill>
        </p:grpSpPr>
        <p:sp>
          <p:nvSpPr>
            <p:cNvPr id="60" name="Freeform 60"/>
            <p:cNvSpPr/>
            <p:nvPr/>
          </p:nvSpPr>
          <p:spPr>
            <a:xfrm>
              <a:off x="0" y="0"/>
              <a:ext cx="3302000" cy="2032000"/>
            </a:xfrm>
            <a:custGeom>
              <a:avLst/>
              <a:gdLst/>
              <a:ahLst/>
              <a:cxnLst/>
              <a:rect l="l" t="t" r="r" b="b"/>
              <a:pathLst>
                <a:path w="3302000" h="2032000">
                  <a:moveTo>
                    <a:pt x="203200" y="0"/>
                  </a:moveTo>
                  <a:lnTo>
                    <a:pt x="3098800" y="0"/>
                  </a:lnTo>
                  <a:cubicBezTo>
                    <a:pt x="3211024" y="0"/>
                    <a:pt x="3302000" y="90976"/>
                    <a:pt x="3302000" y="203200"/>
                  </a:cubicBezTo>
                  <a:lnTo>
                    <a:pt x="3302000" y="1828800"/>
                  </a:lnTo>
                  <a:cubicBezTo>
                    <a:pt x="3302000" y="1941024"/>
                    <a:pt x="3211024" y="2032000"/>
                    <a:pt x="3098800" y="2032000"/>
                  </a:cubicBezTo>
                  <a:lnTo>
                    <a:pt x="203200" y="2032000"/>
                  </a:lnTo>
                  <a:cubicBezTo>
                    <a:pt x="90976" y="2032000"/>
                    <a:pt x="0" y="1941024"/>
                    <a:pt x="0" y="1828800"/>
                  </a:cubicBezTo>
                  <a:lnTo>
                    <a:pt x="0" y="203200"/>
                  </a:ln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pFill/>
            <a:ln w="19050" cap="sq">
              <a:solidFill>
                <a:srgbClr val="4CAF50"/>
              </a:solidFill>
              <a:prstDash val="solid"/>
              <a:miter/>
            </a:ln>
          </p:spPr>
        </p:sp>
      </p:grpSp>
      <p:grpSp>
        <p:nvGrpSpPr>
          <p:cNvPr id="61" name="Group 61"/>
          <p:cNvGrpSpPr/>
          <p:nvPr/>
        </p:nvGrpSpPr>
        <p:grpSpPr>
          <a:xfrm>
            <a:off x="15621000" y="3542837"/>
            <a:ext cx="381000" cy="466725"/>
            <a:chOff x="0" y="0"/>
            <a:chExt cx="508000" cy="622300"/>
          </a:xfrm>
        </p:grpSpPr>
        <p:sp>
          <p:nvSpPr>
            <p:cNvPr id="62" name="Freeform 62"/>
            <p:cNvSpPr/>
            <p:nvPr/>
          </p:nvSpPr>
          <p:spPr>
            <a:xfrm>
              <a:off x="0" y="0"/>
              <a:ext cx="508000" cy="622300"/>
            </a:xfrm>
            <a:custGeom>
              <a:avLst/>
              <a:gdLst/>
              <a:ahLst/>
              <a:cxnLst/>
              <a:rect l="l" t="t" r="r" b="b"/>
              <a:pathLst>
                <a:path w="508000" h="622300">
                  <a:moveTo>
                    <a:pt x="254000" y="0"/>
                  </a:moveTo>
                  <a:cubicBezTo>
                    <a:pt x="113720" y="0"/>
                    <a:pt x="0" y="139307"/>
                    <a:pt x="0" y="311150"/>
                  </a:cubicBezTo>
                  <a:cubicBezTo>
                    <a:pt x="0" y="482993"/>
                    <a:pt x="113720" y="622300"/>
                    <a:pt x="254000" y="622300"/>
                  </a:cubicBezTo>
                  <a:cubicBezTo>
                    <a:pt x="394280" y="622300"/>
                    <a:pt x="508000" y="482993"/>
                    <a:pt x="508000" y="311150"/>
                  </a:cubicBezTo>
                  <a:cubicBezTo>
                    <a:pt x="508000" y="139307"/>
                    <a:pt x="394280" y="0"/>
                    <a:pt x="254000" y="0"/>
                  </a:cubicBezTo>
                  <a:close/>
                </a:path>
              </a:pathLst>
            </a:custGeom>
            <a:solidFill>
              <a:srgbClr val="2E7D32"/>
            </a:solidFill>
          </p:spPr>
        </p:sp>
        <p:sp>
          <p:nvSpPr>
            <p:cNvPr id="63" name="TextBox 63"/>
            <p:cNvSpPr txBox="1"/>
            <p:nvPr/>
          </p:nvSpPr>
          <p:spPr>
            <a:xfrm>
              <a:off x="0" y="-38100"/>
              <a:ext cx="5080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520"/>
                </a:lnSpc>
                <a:spcBef>
                  <a:spcPct val="0"/>
                </a:spcBef>
              </a:pPr>
              <a:r>
                <a:rPr lang="en-US" sz="1800" u="none" strike="noStrike" dirty="0">
                  <a:solidFill>
                    <a:srgbClr val="FFFFFF"/>
                  </a:solidFill>
                  <a:latin typeface="Goldplay"/>
                  <a:ea typeface="Inter"/>
                  <a:cs typeface="Inter"/>
                  <a:sym typeface="Inter"/>
                </a:rPr>
                <a:t>🎯</a:t>
              </a:r>
            </a:p>
          </p:txBody>
        </p:sp>
      </p:grpSp>
      <p:sp>
        <p:nvSpPr>
          <p:cNvPr id="65" name="TextBox 65"/>
          <p:cNvSpPr txBox="1"/>
          <p:nvPr/>
        </p:nvSpPr>
        <p:spPr>
          <a:xfrm>
            <a:off x="14716125" y="4229100"/>
            <a:ext cx="2190750" cy="4996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50"/>
              </a:lnSpc>
              <a:spcBef>
                <a:spcPct val="0"/>
              </a:spcBef>
            </a:pPr>
            <a:r>
              <a:rPr lang="en-US" sz="1500" dirty="0" err="1">
                <a:solidFill>
                  <a:schemeClr val="bg2">
                    <a:lumMod val="25000"/>
                  </a:schemeClr>
                </a:solidFill>
                <a:latin typeface="Goldplay"/>
                <a:ea typeface="Open Sans"/>
                <a:cs typeface="Open Sans"/>
                <a:sym typeface="Open Sans"/>
              </a:rPr>
              <a:t>A</a:t>
            </a:r>
            <a:r>
              <a:rPr lang="en-US" sz="1500" u="none" strike="noStrike" dirty="0" err="1">
                <a:solidFill>
                  <a:schemeClr val="bg2">
                    <a:lumMod val="25000"/>
                  </a:schemeClr>
                </a:solidFill>
                <a:latin typeface="Goldplay"/>
                <a:ea typeface="Open Sans"/>
                <a:cs typeface="Open Sans"/>
                <a:sym typeface="Open Sans"/>
              </a:rPr>
              <a:t>tualização</a:t>
            </a:r>
            <a:r>
              <a:rPr lang="en-US" sz="1500" u="none" strike="noStrike" dirty="0">
                <a:solidFill>
                  <a:schemeClr val="bg2">
                    <a:lumMod val="25000"/>
                  </a:schemeClr>
                </a:solidFill>
                <a:latin typeface="Goldplay"/>
                <a:ea typeface="Open Sans"/>
                <a:cs typeface="Open Sans"/>
                <a:sym typeface="Open Sans"/>
              </a:rPr>
              <a:t> de </a:t>
            </a:r>
            <a:r>
              <a:rPr lang="en-US" sz="1500" u="none" strike="noStrike" dirty="0" err="1">
                <a:solidFill>
                  <a:schemeClr val="bg2">
                    <a:lumMod val="25000"/>
                  </a:schemeClr>
                </a:solidFill>
                <a:latin typeface="Goldplay"/>
                <a:ea typeface="Open Sans"/>
                <a:cs typeface="Open Sans"/>
                <a:sym typeface="Open Sans"/>
              </a:rPr>
              <a:t>demais</a:t>
            </a:r>
            <a:r>
              <a:rPr lang="en-US" sz="1500" u="none" strike="noStrike" dirty="0">
                <a:solidFill>
                  <a:schemeClr val="bg2">
                    <a:lumMod val="25000"/>
                  </a:schemeClr>
                </a:solidFill>
                <a:latin typeface="Goldplay"/>
                <a:ea typeface="Open Sans"/>
                <a:cs typeface="Open Sans"/>
                <a:sym typeface="Open Sans"/>
              </a:rPr>
              <a:t> </a:t>
            </a:r>
            <a:r>
              <a:rPr lang="en-US" sz="1500" u="none" strike="noStrike" dirty="0" err="1">
                <a:solidFill>
                  <a:schemeClr val="bg2">
                    <a:lumMod val="25000"/>
                  </a:schemeClr>
                </a:solidFill>
                <a:latin typeface="Goldplay"/>
                <a:ea typeface="Open Sans"/>
                <a:cs typeface="Open Sans"/>
                <a:sym typeface="Open Sans"/>
              </a:rPr>
              <a:t>normas</a:t>
            </a:r>
            <a:endParaRPr lang="en-US" sz="1500" u="none" strike="noStrike" dirty="0">
              <a:solidFill>
                <a:schemeClr val="bg2">
                  <a:lumMod val="25000"/>
                </a:schemeClr>
              </a:solidFill>
              <a:latin typeface="Goldplay"/>
              <a:ea typeface="Open Sans"/>
              <a:cs typeface="Open Sans"/>
              <a:sym typeface="Open Sans"/>
            </a:endParaRPr>
          </a:p>
        </p:txBody>
      </p:sp>
      <p:grpSp>
        <p:nvGrpSpPr>
          <p:cNvPr id="66" name="Group 66"/>
          <p:cNvGrpSpPr/>
          <p:nvPr/>
        </p:nvGrpSpPr>
        <p:grpSpPr>
          <a:xfrm>
            <a:off x="1524000" y="8554720"/>
            <a:ext cx="15240000" cy="952500"/>
            <a:chOff x="0" y="0"/>
            <a:chExt cx="20320000" cy="1270000"/>
          </a:xfrm>
          <a:solidFill>
            <a:srgbClr val="FFC000"/>
          </a:solidFill>
        </p:grpSpPr>
        <p:sp>
          <p:nvSpPr>
            <p:cNvPr id="67" name="Freeform 67"/>
            <p:cNvSpPr/>
            <p:nvPr/>
          </p:nvSpPr>
          <p:spPr>
            <a:xfrm>
              <a:off x="0" y="0"/>
              <a:ext cx="20320000" cy="1270000"/>
            </a:xfrm>
            <a:custGeom>
              <a:avLst/>
              <a:gdLst/>
              <a:ahLst/>
              <a:cxnLst/>
              <a:rect l="l" t="t" r="r" b="b"/>
              <a:pathLst>
                <a:path w="20320000" h="1270000">
                  <a:moveTo>
                    <a:pt x="127000" y="0"/>
                  </a:moveTo>
                  <a:lnTo>
                    <a:pt x="20193000" y="0"/>
                  </a:lnTo>
                  <a:cubicBezTo>
                    <a:pt x="20263140" y="0"/>
                    <a:pt x="20320000" y="56860"/>
                    <a:pt x="20320000" y="127000"/>
                  </a:cubicBezTo>
                  <a:lnTo>
                    <a:pt x="20320000" y="1143000"/>
                  </a:lnTo>
                  <a:cubicBezTo>
                    <a:pt x="20320000" y="1213140"/>
                    <a:pt x="20263140" y="1270000"/>
                    <a:pt x="20193000" y="1270000"/>
                  </a:cubicBezTo>
                  <a:lnTo>
                    <a:pt x="127000" y="1270000"/>
                  </a:lnTo>
                  <a:cubicBezTo>
                    <a:pt x="56860" y="1270000"/>
                    <a:pt x="0" y="1213140"/>
                    <a:pt x="0" y="1143000"/>
                  </a:cubicBezTo>
                  <a:lnTo>
                    <a:pt x="0" y="127000"/>
                  </a:lnTo>
                  <a:cubicBezTo>
                    <a:pt x="0" y="56860"/>
                    <a:pt x="56860" y="0"/>
                    <a:pt x="127000" y="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68" name="TextBox 68"/>
          <p:cNvSpPr txBox="1"/>
          <p:nvPr/>
        </p:nvSpPr>
        <p:spPr>
          <a:xfrm>
            <a:off x="1998791" y="8882091"/>
            <a:ext cx="14287500" cy="314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400"/>
              </a:lnSpc>
              <a:spcBef>
                <a:spcPct val="0"/>
              </a:spcBef>
            </a:pPr>
            <a:r>
              <a:rPr lang="en-US" sz="2400" b="1" u="none" strike="noStrike" dirty="0">
                <a:solidFill>
                  <a:schemeClr val="bg2">
                    <a:lumMod val="25000"/>
                  </a:schemeClr>
                </a:solidFill>
                <a:latin typeface="Goldplay"/>
                <a:ea typeface="Open Sans Bold"/>
                <a:cs typeface="Open Sans Bold"/>
                <a:sym typeface="Open Sans Bold"/>
              </a:rPr>
              <a:t>Próximos Passos:</a:t>
            </a:r>
            <a:r>
              <a:rPr lang="en-US" sz="2400" u="none" strike="noStrike" dirty="0">
                <a:solidFill>
                  <a:schemeClr val="bg2">
                    <a:lumMod val="25000"/>
                  </a:schemeClr>
                </a:solidFill>
                <a:latin typeface="Goldplay"/>
                <a:ea typeface="Open Sans"/>
                <a:cs typeface="Open Sans"/>
                <a:sym typeface="Open Sans"/>
              </a:rPr>
              <a:t>  </a:t>
            </a:r>
            <a:r>
              <a:rPr lang="en-US" sz="2400" u="none" strike="noStrike" dirty="0" err="1">
                <a:solidFill>
                  <a:schemeClr val="bg2">
                    <a:lumMod val="25000"/>
                  </a:schemeClr>
                </a:solidFill>
                <a:latin typeface="Goldplay"/>
                <a:ea typeface="Open Sans"/>
                <a:cs typeface="Open Sans"/>
                <a:sym typeface="Open Sans"/>
              </a:rPr>
              <a:t>Capacitações</a:t>
            </a:r>
            <a:r>
              <a:rPr lang="en-US" sz="2400" u="none" strike="noStrike" dirty="0">
                <a:solidFill>
                  <a:schemeClr val="bg2">
                    <a:lumMod val="25000"/>
                  </a:schemeClr>
                </a:solidFill>
                <a:latin typeface="Goldplay"/>
                <a:ea typeface="Open Sans"/>
                <a:cs typeface="Open Sans"/>
                <a:sym typeface="Open Sans"/>
              </a:rPr>
              <a:t> |  </a:t>
            </a:r>
            <a:r>
              <a:rPr lang="en-US" sz="2400" u="none" strike="noStrike" dirty="0" err="1">
                <a:solidFill>
                  <a:schemeClr val="bg2">
                    <a:lumMod val="25000"/>
                  </a:schemeClr>
                </a:solidFill>
                <a:latin typeface="Goldplay"/>
                <a:ea typeface="Open Sans"/>
                <a:cs typeface="Open Sans"/>
                <a:sym typeface="Open Sans"/>
              </a:rPr>
              <a:t>Protocolos</a:t>
            </a:r>
            <a:r>
              <a:rPr lang="en-US" sz="2400" u="none" strike="noStrike" dirty="0">
                <a:solidFill>
                  <a:schemeClr val="bg2">
                    <a:lumMod val="25000"/>
                  </a:schemeClr>
                </a:solidFill>
                <a:latin typeface="Goldplay"/>
                <a:ea typeface="Open Sans"/>
                <a:cs typeface="Open Sans"/>
                <a:sym typeface="Open Sans"/>
              </a:rPr>
              <a:t> </a:t>
            </a:r>
            <a:r>
              <a:rPr lang="en-US" sz="2400" u="none" strike="noStrike" dirty="0" err="1">
                <a:solidFill>
                  <a:schemeClr val="bg2">
                    <a:lumMod val="25000"/>
                  </a:schemeClr>
                </a:solidFill>
                <a:latin typeface="Goldplay"/>
                <a:ea typeface="Open Sans"/>
                <a:cs typeface="Open Sans"/>
                <a:sym typeface="Open Sans"/>
              </a:rPr>
              <a:t>padronizados</a:t>
            </a:r>
            <a:r>
              <a:rPr lang="en-US" sz="2400" u="none" strike="noStrike" dirty="0">
                <a:solidFill>
                  <a:schemeClr val="bg2">
                    <a:lumMod val="25000"/>
                  </a:schemeClr>
                </a:solidFill>
                <a:latin typeface="Goldplay"/>
                <a:ea typeface="Open Sans"/>
                <a:cs typeface="Open Sans"/>
                <a:sym typeface="Open Sans"/>
              </a:rPr>
              <a:t> |  Comunicação </a:t>
            </a:r>
            <a:r>
              <a:rPr lang="en-US" sz="2400" u="none" strike="noStrike" dirty="0" err="1">
                <a:solidFill>
                  <a:schemeClr val="bg2">
                    <a:lumMod val="25000"/>
                  </a:schemeClr>
                </a:solidFill>
                <a:latin typeface="Goldplay"/>
                <a:ea typeface="Open Sans"/>
                <a:cs typeface="Open Sans"/>
                <a:sym typeface="Open Sans"/>
              </a:rPr>
              <a:t>contínua</a:t>
            </a:r>
            <a:endParaRPr lang="en-US" sz="2400" u="none" strike="noStrike" dirty="0">
              <a:solidFill>
                <a:schemeClr val="bg2">
                  <a:lumMod val="25000"/>
                </a:schemeClr>
              </a:solidFill>
              <a:latin typeface="Goldplay"/>
              <a:ea typeface="Open Sans"/>
              <a:cs typeface="Open Sans"/>
              <a:sym typeface="Open Sans"/>
            </a:endParaRPr>
          </a:p>
        </p:txBody>
      </p:sp>
      <p:grpSp>
        <p:nvGrpSpPr>
          <p:cNvPr id="69" name="Group 69"/>
          <p:cNvGrpSpPr/>
          <p:nvPr/>
        </p:nvGrpSpPr>
        <p:grpSpPr>
          <a:xfrm>
            <a:off x="8609610" y="5818669"/>
            <a:ext cx="1143000" cy="400050"/>
            <a:chOff x="0" y="0"/>
            <a:chExt cx="1524000" cy="533400"/>
          </a:xfrm>
        </p:grpSpPr>
        <p:sp>
          <p:nvSpPr>
            <p:cNvPr id="70" name="Freeform 70"/>
            <p:cNvSpPr/>
            <p:nvPr/>
          </p:nvSpPr>
          <p:spPr>
            <a:xfrm>
              <a:off x="0" y="0"/>
              <a:ext cx="1524000" cy="533400"/>
            </a:xfrm>
            <a:custGeom>
              <a:avLst/>
              <a:gdLst/>
              <a:ahLst/>
              <a:cxnLst/>
              <a:rect l="l" t="t" r="r" b="b"/>
              <a:pathLst>
                <a:path w="1524000" h="533400">
                  <a:moveTo>
                    <a:pt x="1257300" y="0"/>
                  </a:moveTo>
                  <a:cubicBezTo>
                    <a:pt x="1404594" y="0"/>
                    <a:pt x="1524000" y="119406"/>
                    <a:pt x="1524000" y="266700"/>
                  </a:cubicBezTo>
                  <a:cubicBezTo>
                    <a:pt x="1524000" y="413994"/>
                    <a:pt x="1404594" y="533400"/>
                    <a:pt x="1257300" y="533400"/>
                  </a:cubicBezTo>
                  <a:lnTo>
                    <a:pt x="266700" y="533400"/>
                  </a:lnTo>
                  <a:cubicBezTo>
                    <a:pt x="119406" y="533400"/>
                    <a:pt x="0" y="413994"/>
                    <a:pt x="0" y="266700"/>
                  </a:cubicBezTo>
                  <a:cubicBezTo>
                    <a:pt x="0" y="119406"/>
                    <a:pt x="119406" y="0"/>
                    <a:pt x="266700" y="0"/>
                  </a:cubicBezTo>
                  <a:close/>
                </a:path>
              </a:pathLst>
            </a:custGeom>
            <a:solidFill>
              <a:srgbClr val="F9A825"/>
            </a:solidFill>
          </p:spPr>
        </p:sp>
        <p:sp>
          <p:nvSpPr>
            <p:cNvPr id="71" name="TextBox 71"/>
            <p:cNvSpPr txBox="1"/>
            <p:nvPr/>
          </p:nvSpPr>
          <p:spPr>
            <a:xfrm>
              <a:off x="0" y="-19050"/>
              <a:ext cx="1524000" cy="552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1399"/>
                </a:lnSpc>
                <a:spcBef>
                  <a:spcPct val="0"/>
                </a:spcBef>
              </a:pPr>
              <a:r>
                <a:rPr lang="en-US" sz="999" u="none" strike="noStrike" dirty="0">
                  <a:solidFill>
                    <a:srgbClr val="1B4332"/>
                  </a:solidFill>
                  <a:latin typeface="Goldplay"/>
                  <a:ea typeface="Inter"/>
                  <a:cs typeface="Inter"/>
                  <a:sym typeface="Inter"/>
                </a:rPr>
                <a:t>ESTAMOS AQUI</a:t>
              </a:r>
            </a:p>
          </p:txBody>
        </p:sp>
      </p:grpSp>
      <p:grpSp>
        <p:nvGrpSpPr>
          <p:cNvPr id="72" name="Group 72"/>
          <p:cNvGrpSpPr>
            <a:grpSpLocks noChangeAspect="1"/>
          </p:cNvGrpSpPr>
          <p:nvPr/>
        </p:nvGrpSpPr>
        <p:grpSpPr>
          <a:xfrm>
            <a:off x="15075734" y="421601"/>
            <a:ext cx="2451380" cy="940513"/>
            <a:chOff x="0" y="0"/>
            <a:chExt cx="4624135" cy="1774127"/>
          </a:xfrm>
        </p:grpSpPr>
        <p:sp>
          <p:nvSpPr>
            <p:cNvPr id="73" name="Freeform 73" descr="Logotipo  O conteúdo gerado por IA pode estar incorreto."/>
            <p:cNvSpPr/>
            <p:nvPr/>
          </p:nvSpPr>
          <p:spPr>
            <a:xfrm>
              <a:off x="0" y="0"/>
              <a:ext cx="4624197" cy="1774190"/>
            </a:xfrm>
            <a:custGeom>
              <a:avLst/>
              <a:gdLst/>
              <a:ahLst/>
              <a:cxnLst/>
              <a:rect l="l" t="t" r="r" b="b"/>
              <a:pathLst>
                <a:path w="4624197" h="1774190">
                  <a:moveTo>
                    <a:pt x="0" y="0"/>
                  </a:moveTo>
                  <a:lnTo>
                    <a:pt x="4624197" y="0"/>
                  </a:lnTo>
                  <a:lnTo>
                    <a:pt x="4624197" y="1774190"/>
                  </a:lnTo>
                  <a:lnTo>
                    <a:pt x="0" y="17741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3" r="1"/>
              </a:stretch>
            </a:blipFill>
          </p:spPr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31" grpId="0"/>
      <p:bldP spid="32" grpId="0"/>
      <p:bldP spid="42" grpId="0"/>
      <p:bldP spid="43" grpId="0"/>
      <p:bldP spid="54" grpId="0"/>
      <p:bldP spid="65" grpId="0"/>
      <p:bldP spid="6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3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6"/>
          <p:cNvGrpSpPr/>
          <p:nvPr/>
        </p:nvGrpSpPr>
        <p:grpSpPr>
          <a:xfrm>
            <a:off x="9262063" y="-1340226"/>
            <a:ext cx="8178594" cy="6950123"/>
            <a:chOff x="0" y="0"/>
            <a:chExt cx="10904792" cy="9266831"/>
          </a:xfrm>
        </p:grpSpPr>
        <p:sp>
          <p:nvSpPr>
            <p:cNvPr id="37" name="Freeform 37" descr="Diagrama  Descrição gerada automaticamente"/>
            <p:cNvSpPr/>
            <p:nvPr/>
          </p:nvSpPr>
          <p:spPr>
            <a:xfrm>
              <a:off x="0" y="0"/>
              <a:ext cx="10904855" cy="9266809"/>
            </a:xfrm>
            <a:custGeom>
              <a:avLst/>
              <a:gdLst/>
              <a:ahLst/>
              <a:cxnLst/>
              <a:rect l="l" t="t" r="r" b="b"/>
              <a:pathLst>
                <a:path w="10904855" h="9266809">
                  <a:moveTo>
                    <a:pt x="0" y="0"/>
                  </a:moveTo>
                  <a:lnTo>
                    <a:pt x="10904855" y="0"/>
                  </a:lnTo>
                  <a:lnTo>
                    <a:pt x="10904855" y="9266809"/>
                  </a:lnTo>
                  <a:lnTo>
                    <a:pt x="0" y="92668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30000"/>
              </a:blip>
              <a:stretch>
                <a:fillRect t="-58" b="-58"/>
              </a:stretch>
            </a:blipFill>
          </p:spPr>
        </p:sp>
      </p:grpSp>
      <p:sp>
        <p:nvSpPr>
          <p:cNvPr id="2" name="TextBox 2"/>
          <p:cNvSpPr txBox="1"/>
          <p:nvPr/>
        </p:nvSpPr>
        <p:spPr>
          <a:xfrm>
            <a:off x="927903" y="648186"/>
            <a:ext cx="13230009" cy="5071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00"/>
              </a:lnSpc>
              <a:spcBef>
                <a:spcPct val="0"/>
              </a:spcBef>
            </a:pPr>
            <a:r>
              <a:rPr lang="en-US" sz="3900" b="1">
                <a:solidFill>
                  <a:srgbClr val="FFFFFF"/>
                </a:solidFill>
                <a:latin typeface="Goldplay"/>
                <a:ea typeface="Inter Bold"/>
                <a:cs typeface="Inter Bold"/>
                <a:sym typeface="Inter Bold"/>
              </a:rPr>
              <a:t>A complexidade </a:t>
            </a:r>
            <a:r>
              <a:rPr lang="en-US" sz="3900" b="1" u="none" strike="noStrike">
                <a:solidFill>
                  <a:srgbClr val="FFFFFF"/>
                </a:solidFill>
                <a:latin typeface="Goldplay"/>
                <a:ea typeface="Inter Bold"/>
                <a:cs typeface="Inter Bold"/>
                <a:sym typeface="Inter Bold"/>
              </a:rPr>
              <a:t>da execução da norma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200150" y="2304583"/>
            <a:ext cx="4219575" cy="3062198"/>
            <a:chOff x="0" y="0"/>
            <a:chExt cx="5626100" cy="408293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626100" cy="4082930"/>
            </a:xfrm>
            <a:custGeom>
              <a:avLst/>
              <a:gdLst/>
              <a:ahLst/>
              <a:cxnLst/>
              <a:rect l="l" t="t" r="r" b="b"/>
              <a:pathLst>
                <a:path w="5626100" h="4082930">
                  <a:moveTo>
                    <a:pt x="562610" y="0"/>
                  </a:moveTo>
                  <a:lnTo>
                    <a:pt x="5063490" y="0"/>
                  </a:lnTo>
                  <a:cubicBezTo>
                    <a:pt x="5374211" y="0"/>
                    <a:pt x="5626100" y="168738"/>
                    <a:pt x="5626100" y="376886"/>
                  </a:cubicBezTo>
                  <a:lnTo>
                    <a:pt x="5626100" y="3706044"/>
                  </a:lnTo>
                  <a:cubicBezTo>
                    <a:pt x="5626100" y="3914192"/>
                    <a:pt x="5374211" y="4082930"/>
                    <a:pt x="5063490" y="4082930"/>
                  </a:cubicBezTo>
                  <a:lnTo>
                    <a:pt x="562610" y="4082930"/>
                  </a:lnTo>
                  <a:cubicBezTo>
                    <a:pt x="251889" y="4082930"/>
                    <a:pt x="0" y="3914192"/>
                    <a:pt x="0" y="3706044"/>
                  </a:cubicBezTo>
                  <a:lnTo>
                    <a:pt x="0" y="376886"/>
                  </a:lnTo>
                  <a:cubicBezTo>
                    <a:pt x="0" y="168738"/>
                    <a:pt x="251889" y="0"/>
                    <a:pt x="562610" y="0"/>
                  </a:cubicBezTo>
                  <a:close/>
                </a:path>
              </a:pathLst>
            </a:custGeom>
            <a:solidFill>
              <a:srgbClr val="0D2818"/>
            </a:solidFill>
            <a:ln w="19050" cap="sq">
              <a:solidFill>
                <a:srgbClr val="2E7D32"/>
              </a:solidFill>
              <a:prstDash val="solid"/>
              <a:miter/>
            </a:ln>
          </p:spPr>
        </p:sp>
      </p:grpSp>
      <p:sp>
        <p:nvSpPr>
          <p:cNvPr id="5" name="TextBox 5"/>
          <p:cNvSpPr txBox="1"/>
          <p:nvPr/>
        </p:nvSpPr>
        <p:spPr>
          <a:xfrm>
            <a:off x="1404937" y="2711057"/>
            <a:ext cx="3810000" cy="354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99"/>
              </a:lnSpc>
              <a:spcBef>
                <a:spcPct val="0"/>
              </a:spcBef>
            </a:pPr>
            <a:r>
              <a:rPr lang="en-US" sz="2699" b="1">
                <a:solidFill>
                  <a:srgbClr val="4CAF50"/>
                </a:solidFill>
                <a:latin typeface="Goldplay"/>
                <a:ea typeface="Inter Bold"/>
                <a:cs typeface="Inter Bold"/>
                <a:sym typeface="Inter Bold"/>
              </a:rPr>
              <a:t>FEDERAL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533525" y="3479724"/>
            <a:ext cx="114300" cy="114300"/>
            <a:chOff x="0" y="0"/>
            <a:chExt cx="152400" cy="152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52400" cy="152400"/>
            </a:xfrm>
            <a:custGeom>
              <a:avLst/>
              <a:gdLst/>
              <a:ahLst/>
              <a:cxnLst/>
              <a:rect l="l" t="t" r="r" b="b"/>
              <a:pathLst>
                <a:path w="152400" h="152400">
                  <a:moveTo>
                    <a:pt x="76200" y="0"/>
                  </a:moveTo>
                  <a:cubicBezTo>
                    <a:pt x="34116" y="0"/>
                    <a:pt x="0" y="34116"/>
                    <a:pt x="0" y="76200"/>
                  </a:cubicBezTo>
                  <a:cubicBezTo>
                    <a:pt x="0" y="118284"/>
                    <a:pt x="34116" y="152400"/>
                    <a:pt x="76200" y="152400"/>
                  </a:cubicBezTo>
                  <a:cubicBezTo>
                    <a:pt x="118284" y="152400"/>
                    <a:pt x="152400" y="118284"/>
                    <a:pt x="152400" y="76200"/>
                  </a:cubicBezTo>
                  <a:cubicBezTo>
                    <a:pt x="152400" y="34116"/>
                    <a:pt x="118284" y="0"/>
                    <a:pt x="76200" y="0"/>
                  </a:cubicBezTo>
                  <a:close/>
                </a:path>
              </a:pathLst>
            </a:custGeom>
            <a:solidFill>
              <a:srgbClr val="4CAF50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1771650" y="3370187"/>
            <a:ext cx="3333750" cy="2985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399"/>
              </a:lnSpc>
              <a:spcBef>
                <a:spcPct val="0"/>
              </a:spcBef>
            </a:pPr>
            <a:r>
              <a:rPr lang="en-US" sz="1999" u="none" strike="noStrike">
                <a:solidFill>
                  <a:srgbClr val="C8E6C9"/>
                </a:solidFill>
                <a:latin typeface="Goldplay"/>
                <a:ea typeface="Open Sans"/>
                <a:cs typeface="Open Sans"/>
                <a:sym typeface="Open Sans"/>
              </a:rPr>
              <a:t>Definicoes tecnicas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533525" y="3894497"/>
            <a:ext cx="114300" cy="114300"/>
            <a:chOff x="0" y="0"/>
            <a:chExt cx="152400" cy="152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52400" cy="152400"/>
            </a:xfrm>
            <a:custGeom>
              <a:avLst/>
              <a:gdLst/>
              <a:ahLst/>
              <a:cxnLst/>
              <a:rect l="l" t="t" r="r" b="b"/>
              <a:pathLst>
                <a:path w="152400" h="152400">
                  <a:moveTo>
                    <a:pt x="76200" y="0"/>
                  </a:moveTo>
                  <a:cubicBezTo>
                    <a:pt x="34116" y="0"/>
                    <a:pt x="0" y="34116"/>
                    <a:pt x="0" y="76200"/>
                  </a:cubicBezTo>
                  <a:cubicBezTo>
                    <a:pt x="0" y="118284"/>
                    <a:pt x="34116" y="152400"/>
                    <a:pt x="76200" y="152400"/>
                  </a:cubicBezTo>
                  <a:cubicBezTo>
                    <a:pt x="118284" y="152400"/>
                    <a:pt x="152400" y="118284"/>
                    <a:pt x="152400" y="76200"/>
                  </a:cubicBezTo>
                  <a:cubicBezTo>
                    <a:pt x="152400" y="34116"/>
                    <a:pt x="118284" y="0"/>
                    <a:pt x="76200" y="0"/>
                  </a:cubicBezTo>
                  <a:close/>
                </a:path>
              </a:pathLst>
            </a:custGeom>
            <a:solidFill>
              <a:srgbClr val="4CAF50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1771650" y="3784960"/>
            <a:ext cx="3333750" cy="2985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399"/>
              </a:lnSpc>
              <a:spcBef>
                <a:spcPct val="0"/>
              </a:spcBef>
            </a:pPr>
            <a:r>
              <a:rPr lang="en-US" sz="1999" u="none" strike="noStrike">
                <a:solidFill>
                  <a:srgbClr val="C8E6C9"/>
                </a:solidFill>
                <a:latin typeface="Goldplay"/>
                <a:ea typeface="Open Sans"/>
                <a:cs typeface="Open Sans"/>
                <a:sym typeface="Open Sans"/>
              </a:rPr>
              <a:t>Procedimentos de registro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533525" y="4294547"/>
            <a:ext cx="114300" cy="114300"/>
            <a:chOff x="0" y="0"/>
            <a:chExt cx="152400" cy="152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52400" cy="152400"/>
            </a:xfrm>
            <a:custGeom>
              <a:avLst/>
              <a:gdLst/>
              <a:ahLst/>
              <a:cxnLst/>
              <a:rect l="l" t="t" r="r" b="b"/>
              <a:pathLst>
                <a:path w="152400" h="152400">
                  <a:moveTo>
                    <a:pt x="76200" y="0"/>
                  </a:moveTo>
                  <a:cubicBezTo>
                    <a:pt x="34116" y="0"/>
                    <a:pt x="0" y="34116"/>
                    <a:pt x="0" y="76200"/>
                  </a:cubicBezTo>
                  <a:cubicBezTo>
                    <a:pt x="0" y="118284"/>
                    <a:pt x="34116" y="152400"/>
                    <a:pt x="76200" y="152400"/>
                  </a:cubicBezTo>
                  <a:cubicBezTo>
                    <a:pt x="118284" y="152400"/>
                    <a:pt x="152400" y="118284"/>
                    <a:pt x="152400" y="76200"/>
                  </a:cubicBezTo>
                  <a:cubicBezTo>
                    <a:pt x="152400" y="34116"/>
                    <a:pt x="118284" y="0"/>
                    <a:pt x="76200" y="0"/>
                  </a:cubicBezTo>
                  <a:close/>
                </a:path>
              </a:pathLst>
            </a:custGeom>
            <a:solidFill>
              <a:srgbClr val="4CAF50"/>
            </a:solidFill>
          </p:spPr>
        </p:sp>
      </p:grpSp>
      <p:sp>
        <p:nvSpPr>
          <p:cNvPr id="14" name="TextBox 14"/>
          <p:cNvSpPr txBox="1"/>
          <p:nvPr/>
        </p:nvSpPr>
        <p:spPr>
          <a:xfrm>
            <a:off x="1771650" y="4185010"/>
            <a:ext cx="3333750" cy="2985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399"/>
              </a:lnSpc>
              <a:spcBef>
                <a:spcPct val="0"/>
              </a:spcBef>
            </a:pPr>
            <a:r>
              <a:rPr lang="en-US" sz="1999">
                <a:solidFill>
                  <a:srgbClr val="C8E6C9"/>
                </a:solidFill>
                <a:latin typeface="Goldplay"/>
                <a:ea typeface="Open Sans"/>
                <a:cs typeface="Open Sans"/>
                <a:sym typeface="Open Sans"/>
              </a:rPr>
              <a:t>Define r</a:t>
            </a:r>
            <a:r>
              <a:rPr lang="en-US" sz="1999" u="none" strike="noStrike">
                <a:solidFill>
                  <a:srgbClr val="C8E6C9"/>
                </a:solidFill>
                <a:latin typeface="Goldplay"/>
                <a:ea typeface="Open Sans"/>
                <a:cs typeface="Open Sans"/>
                <a:sym typeface="Open Sans"/>
              </a:rPr>
              <a:t>esponsabilidades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533525" y="4694597"/>
            <a:ext cx="114300" cy="114300"/>
            <a:chOff x="0" y="0"/>
            <a:chExt cx="152400" cy="152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52400" cy="152400"/>
            </a:xfrm>
            <a:custGeom>
              <a:avLst/>
              <a:gdLst/>
              <a:ahLst/>
              <a:cxnLst/>
              <a:rect l="l" t="t" r="r" b="b"/>
              <a:pathLst>
                <a:path w="152400" h="152400">
                  <a:moveTo>
                    <a:pt x="76200" y="0"/>
                  </a:moveTo>
                  <a:cubicBezTo>
                    <a:pt x="34116" y="0"/>
                    <a:pt x="0" y="34116"/>
                    <a:pt x="0" y="76200"/>
                  </a:cubicBezTo>
                  <a:cubicBezTo>
                    <a:pt x="0" y="118284"/>
                    <a:pt x="34116" y="152400"/>
                    <a:pt x="76200" y="152400"/>
                  </a:cubicBezTo>
                  <a:cubicBezTo>
                    <a:pt x="118284" y="152400"/>
                    <a:pt x="152400" y="118284"/>
                    <a:pt x="152400" y="76200"/>
                  </a:cubicBezTo>
                  <a:cubicBezTo>
                    <a:pt x="152400" y="34116"/>
                    <a:pt x="118284" y="0"/>
                    <a:pt x="76200" y="0"/>
                  </a:cubicBezTo>
                  <a:close/>
                </a:path>
              </a:pathLst>
            </a:custGeom>
            <a:solidFill>
              <a:srgbClr val="4CAF50"/>
            </a:solidFill>
          </p:spPr>
        </p:sp>
      </p:grpSp>
      <p:sp>
        <p:nvSpPr>
          <p:cNvPr id="17" name="TextBox 17"/>
          <p:cNvSpPr txBox="1"/>
          <p:nvPr/>
        </p:nvSpPr>
        <p:spPr>
          <a:xfrm>
            <a:off x="1771650" y="4585060"/>
            <a:ext cx="3333750" cy="2985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399"/>
              </a:lnSpc>
              <a:spcBef>
                <a:spcPct val="0"/>
              </a:spcBef>
            </a:pPr>
            <a:r>
              <a:rPr lang="en-US" sz="1999">
                <a:solidFill>
                  <a:srgbClr val="C8E6C9"/>
                </a:solidFill>
                <a:latin typeface="Goldplay"/>
                <a:ea typeface="Open Sans"/>
                <a:cs typeface="Open Sans"/>
                <a:sym typeface="Open Sans"/>
              </a:rPr>
              <a:t>Estabelece prazos</a:t>
            </a:r>
          </a:p>
        </p:txBody>
      </p:sp>
      <p:sp>
        <p:nvSpPr>
          <p:cNvPr id="18" name="AutoShape 18"/>
          <p:cNvSpPr/>
          <p:nvPr/>
        </p:nvSpPr>
        <p:spPr>
          <a:xfrm>
            <a:off x="5543550" y="3880210"/>
            <a:ext cx="1143000" cy="0"/>
          </a:xfrm>
          <a:prstGeom prst="line">
            <a:avLst/>
          </a:prstGeom>
          <a:ln w="28575" cap="rnd">
            <a:solidFill>
              <a:srgbClr val="66BB6A"/>
            </a:solidFill>
            <a:prstDash val="solid"/>
            <a:headEnd type="none" w="sm" len="sm"/>
            <a:tailEnd type="triangle" w="lg" len="med"/>
          </a:ln>
        </p:spPr>
      </p:sp>
      <p:grpSp>
        <p:nvGrpSpPr>
          <p:cNvPr id="19" name="Group 19"/>
          <p:cNvGrpSpPr/>
          <p:nvPr/>
        </p:nvGrpSpPr>
        <p:grpSpPr>
          <a:xfrm>
            <a:off x="6537363" y="2099796"/>
            <a:ext cx="4651299" cy="4412674"/>
            <a:chOff x="0" y="0"/>
            <a:chExt cx="5626100" cy="533746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5626100" cy="5337465"/>
            </a:xfrm>
            <a:custGeom>
              <a:avLst/>
              <a:gdLst/>
              <a:ahLst/>
              <a:cxnLst/>
              <a:rect l="l" t="t" r="r" b="b"/>
              <a:pathLst>
                <a:path w="5626100" h="5337465">
                  <a:moveTo>
                    <a:pt x="411138" y="0"/>
                  </a:moveTo>
                  <a:lnTo>
                    <a:pt x="5214962" y="0"/>
                  </a:lnTo>
                  <a:cubicBezTo>
                    <a:pt x="5442027" y="0"/>
                    <a:pt x="5626100" y="238966"/>
                    <a:pt x="5626100" y="533747"/>
                  </a:cubicBezTo>
                  <a:lnTo>
                    <a:pt x="5626100" y="4803719"/>
                  </a:lnTo>
                  <a:cubicBezTo>
                    <a:pt x="5626100" y="5098499"/>
                    <a:pt x="5442027" y="5337465"/>
                    <a:pt x="5214962" y="5337465"/>
                  </a:cubicBezTo>
                  <a:lnTo>
                    <a:pt x="411138" y="5337465"/>
                  </a:lnTo>
                  <a:cubicBezTo>
                    <a:pt x="184073" y="5337465"/>
                    <a:pt x="0" y="5098499"/>
                    <a:pt x="0" y="4803719"/>
                  </a:cubicBezTo>
                  <a:lnTo>
                    <a:pt x="0" y="533747"/>
                  </a:lnTo>
                  <a:cubicBezTo>
                    <a:pt x="0" y="238966"/>
                    <a:pt x="184073" y="0"/>
                    <a:pt x="411138" y="0"/>
                  </a:cubicBezTo>
                  <a:close/>
                </a:path>
              </a:pathLst>
            </a:custGeom>
            <a:solidFill>
              <a:srgbClr val="C79933">
                <a:alpha val="12941"/>
              </a:srgbClr>
            </a:solidFill>
            <a:ln w="28575" cap="sq">
              <a:solidFill>
                <a:srgbClr val="C79933">
                  <a:alpha val="12941"/>
                </a:srgbClr>
              </a:solidFill>
              <a:prstDash val="solid"/>
              <a:miter/>
            </a:ln>
          </p:spPr>
        </p:sp>
      </p:grpSp>
      <p:grpSp>
        <p:nvGrpSpPr>
          <p:cNvPr id="21" name="Group 21"/>
          <p:cNvGrpSpPr/>
          <p:nvPr/>
        </p:nvGrpSpPr>
        <p:grpSpPr>
          <a:xfrm>
            <a:off x="6753225" y="2304583"/>
            <a:ext cx="4219575" cy="4003099"/>
            <a:chOff x="0" y="0"/>
            <a:chExt cx="5626100" cy="5337465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5626100" cy="5337465"/>
            </a:xfrm>
            <a:custGeom>
              <a:avLst/>
              <a:gdLst/>
              <a:ahLst/>
              <a:cxnLst/>
              <a:rect l="l" t="t" r="r" b="b"/>
              <a:pathLst>
                <a:path w="5626100" h="5337465">
                  <a:moveTo>
                    <a:pt x="411138" y="0"/>
                  </a:moveTo>
                  <a:lnTo>
                    <a:pt x="5214962" y="0"/>
                  </a:lnTo>
                  <a:cubicBezTo>
                    <a:pt x="5442027" y="0"/>
                    <a:pt x="5626100" y="238966"/>
                    <a:pt x="5626100" y="533747"/>
                  </a:cubicBezTo>
                  <a:lnTo>
                    <a:pt x="5626100" y="4803719"/>
                  </a:lnTo>
                  <a:cubicBezTo>
                    <a:pt x="5626100" y="5098499"/>
                    <a:pt x="5442027" y="5337465"/>
                    <a:pt x="5214962" y="5337465"/>
                  </a:cubicBezTo>
                  <a:lnTo>
                    <a:pt x="411138" y="5337465"/>
                  </a:lnTo>
                  <a:cubicBezTo>
                    <a:pt x="184073" y="5337465"/>
                    <a:pt x="0" y="5098499"/>
                    <a:pt x="0" y="4803719"/>
                  </a:cubicBezTo>
                  <a:lnTo>
                    <a:pt x="0" y="533747"/>
                  </a:lnTo>
                  <a:cubicBezTo>
                    <a:pt x="0" y="238966"/>
                    <a:pt x="184073" y="0"/>
                    <a:pt x="411138" y="0"/>
                  </a:cubicBezTo>
                  <a:close/>
                </a:path>
              </a:pathLst>
            </a:custGeom>
            <a:solidFill>
              <a:srgbClr val="1A0A0A">
                <a:alpha val="60000"/>
              </a:srgbClr>
            </a:solidFill>
            <a:ln w="28575" cap="sq">
              <a:solidFill>
                <a:srgbClr val="C79933">
                  <a:alpha val="60000"/>
                </a:srgbClr>
              </a:solidFill>
              <a:prstDash val="solid"/>
              <a:miter/>
            </a:ln>
          </p:spPr>
        </p:sp>
      </p:grpSp>
      <p:sp>
        <p:nvSpPr>
          <p:cNvPr id="23" name="TextBox 23"/>
          <p:cNvSpPr txBox="1"/>
          <p:nvPr/>
        </p:nvSpPr>
        <p:spPr>
          <a:xfrm>
            <a:off x="6958013" y="2682482"/>
            <a:ext cx="3810000" cy="351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99"/>
              </a:lnSpc>
              <a:spcBef>
                <a:spcPct val="0"/>
              </a:spcBef>
            </a:pPr>
            <a:r>
              <a:rPr lang="en-US" sz="2699" b="1">
                <a:solidFill>
                  <a:srgbClr val="C79933"/>
                </a:solidFill>
                <a:latin typeface="Goldplay"/>
                <a:ea typeface="Inter Bold"/>
                <a:cs typeface="Inter Bold"/>
                <a:sym typeface="Inter Bold"/>
              </a:rPr>
              <a:t>DESAFIOS DA TRANSIÇÃO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6958013" y="3697817"/>
            <a:ext cx="3833405" cy="236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893"/>
              </a:lnSpc>
              <a:spcBef>
                <a:spcPct val="0"/>
              </a:spcBef>
            </a:pPr>
            <a:r>
              <a:rPr lang="en-US" sz="1577" u="none" strike="noStrike">
                <a:solidFill>
                  <a:srgbClr val="FFE087"/>
                </a:solidFill>
                <a:latin typeface="Goldplay"/>
                <a:ea typeface="Open Sans"/>
                <a:cs typeface="Open Sans"/>
                <a:sym typeface="Open Sans"/>
              </a:rPr>
              <a:t> Adaptação as realidades estaduais diferentes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6714732" y="4362895"/>
            <a:ext cx="4319967" cy="2347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893"/>
              </a:lnSpc>
              <a:spcBef>
                <a:spcPct val="0"/>
              </a:spcBef>
            </a:pPr>
            <a:r>
              <a:rPr lang="en-US" sz="1577" u="none" strike="noStrike">
                <a:solidFill>
                  <a:srgbClr val="FFE087"/>
                </a:solidFill>
                <a:latin typeface="Goldplay"/>
                <a:ea typeface="Open Sans"/>
                <a:cs typeface="Open Sans"/>
                <a:sym typeface="Open Sans"/>
              </a:rPr>
              <a:t> Atualização de normas específicas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6652833" y="4860693"/>
            <a:ext cx="4319967" cy="2347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893"/>
              </a:lnSpc>
              <a:spcBef>
                <a:spcPct val="0"/>
              </a:spcBef>
            </a:pPr>
            <a:r>
              <a:rPr lang="en-US" sz="1577" u="none" strike="noStrike">
                <a:solidFill>
                  <a:srgbClr val="FFE087"/>
                </a:solidFill>
                <a:latin typeface="Goldplay"/>
                <a:ea typeface="Open Sans"/>
                <a:cs typeface="Open Sans"/>
                <a:sym typeface="Open Sans"/>
              </a:rPr>
              <a:t>Sistemas integrados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6753225" y="5396930"/>
            <a:ext cx="4319967" cy="512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013"/>
              </a:lnSpc>
              <a:spcBef>
                <a:spcPct val="0"/>
              </a:spcBef>
            </a:pPr>
            <a:r>
              <a:rPr lang="en-US" sz="1677" u="none" strike="noStrike">
                <a:solidFill>
                  <a:srgbClr val="FFE087"/>
                </a:solidFill>
                <a:latin typeface="Goldplay"/>
                <a:ea typeface="Open Sans"/>
                <a:cs typeface="Open Sans"/>
                <a:sym typeface="Open Sans"/>
              </a:rPr>
              <a:t>Padronização de normas e redução da subjetividade em interpretações</a:t>
            </a:r>
          </a:p>
        </p:txBody>
      </p:sp>
      <p:sp>
        <p:nvSpPr>
          <p:cNvPr id="28" name="AutoShape 28"/>
          <p:cNvSpPr/>
          <p:nvPr/>
        </p:nvSpPr>
        <p:spPr>
          <a:xfrm>
            <a:off x="11096625" y="3905328"/>
            <a:ext cx="1143000" cy="0"/>
          </a:xfrm>
          <a:prstGeom prst="line">
            <a:avLst/>
          </a:prstGeom>
          <a:ln w="28575" cap="rnd">
            <a:solidFill>
              <a:srgbClr val="66BB6A"/>
            </a:solidFill>
            <a:prstDash val="solid"/>
            <a:headEnd type="none" w="sm" len="sm"/>
            <a:tailEnd type="triangle" w="lg" len="med"/>
          </a:ln>
        </p:spPr>
      </p:sp>
      <p:grpSp>
        <p:nvGrpSpPr>
          <p:cNvPr id="29" name="Group 29"/>
          <p:cNvGrpSpPr/>
          <p:nvPr/>
        </p:nvGrpSpPr>
        <p:grpSpPr>
          <a:xfrm>
            <a:off x="12515850" y="2304583"/>
            <a:ext cx="4572000" cy="3062198"/>
            <a:chOff x="0" y="0"/>
            <a:chExt cx="6096000" cy="408293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6096000" cy="4082930"/>
            </a:xfrm>
            <a:custGeom>
              <a:avLst/>
              <a:gdLst/>
              <a:ahLst/>
              <a:cxnLst/>
              <a:rect l="l" t="t" r="r" b="b"/>
              <a:pathLst>
                <a:path w="6096000" h="4082930">
                  <a:moveTo>
                    <a:pt x="609600" y="0"/>
                  </a:moveTo>
                  <a:lnTo>
                    <a:pt x="5486400" y="0"/>
                  </a:lnTo>
                  <a:cubicBezTo>
                    <a:pt x="5823073" y="0"/>
                    <a:pt x="6096000" y="168738"/>
                    <a:pt x="6096000" y="376886"/>
                  </a:cubicBezTo>
                  <a:lnTo>
                    <a:pt x="6096000" y="3706044"/>
                  </a:lnTo>
                  <a:cubicBezTo>
                    <a:pt x="6096000" y="3914192"/>
                    <a:pt x="5823073" y="4082930"/>
                    <a:pt x="5486400" y="4082930"/>
                  </a:cubicBezTo>
                  <a:lnTo>
                    <a:pt x="609600" y="4082930"/>
                  </a:lnTo>
                  <a:cubicBezTo>
                    <a:pt x="272927" y="4082930"/>
                    <a:pt x="0" y="3914192"/>
                    <a:pt x="0" y="3706044"/>
                  </a:cubicBezTo>
                  <a:lnTo>
                    <a:pt x="0" y="376886"/>
                  </a:lnTo>
                  <a:cubicBezTo>
                    <a:pt x="0" y="168738"/>
                    <a:pt x="272927" y="0"/>
                    <a:pt x="609600" y="0"/>
                  </a:cubicBezTo>
                  <a:close/>
                </a:path>
              </a:pathLst>
            </a:custGeom>
            <a:solidFill>
              <a:srgbClr val="0D2818"/>
            </a:solidFill>
            <a:ln w="19050" cap="sq">
              <a:solidFill>
                <a:srgbClr val="2E7D32"/>
              </a:solidFill>
              <a:prstDash val="solid"/>
              <a:miter/>
            </a:ln>
          </p:spPr>
        </p:sp>
      </p:grpSp>
      <p:sp>
        <p:nvSpPr>
          <p:cNvPr id="31" name="TextBox 31"/>
          <p:cNvSpPr txBox="1"/>
          <p:nvPr/>
        </p:nvSpPr>
        <p:spPr>
          <a:xfrm>
            <a:off x="12801600" y="2648192"/>
            <a:ext cx="4000500" cy="354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99"/>
              </a:lnSpc>
              <a:spcBef>
                <a:spcPct val="0"/>
              </a:spcBef>
            </a:pPr>
            <a:r>
              <a:rPr lang="en-US" sz="2699" b="1">
                <a:solidFill>
                  <a:srgbClr val="4CAF50"/>
                </a:solidFill>
                <a:latin typeface="Goldplay"/>
                <a:ea typeface="Inter Bold"/>
                <a:cs typeface="Inter Bold"/>
                <a:sym typeface="Inter Bold"/>
              </a:rPr>
              <a:t>EXECUÇÃO DA NORMA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2658725" y="3389237"/>
            <a:ext cx="4286250" cy="2985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99"/>
              </a:lnSpc>
              <a:spcBef>
                <a:spcPct val="0"/>
              </a:spcBef>
            </a:pPr>
            <a:r>
              <a:rPr lang="en-US" sz="1999">
                <a:solidFill>
                  <a:srgbClr val="C8E6C9"/>
                </a:solidFill>
                <a:latin typeface="Goldplay"/>
                <a:ea typeface="Open Sans"/>
                <a:cs typeface="Open Sans"/>
                <a:sym typeface="Open Sans"/>
              </a:rPr>
              <a:t>Minimizar os impactos da</a:t>
            </a:r>
            <a:r>
              <a:rPr lang="en-US" sz="1999" u="none" strike="noStrike">
                <a:solidFill>
                  <a:srgbClr val="C8E6C9"/>
                </a:solidFill>
                <a:latin typeface="Goldplay"/>
                <a:ea typeface="Open Sans"/>
                <a:cs typeface="Open Sans"/>
                <a:sym typeface="Open Sans"/>
              </a:rPr>
              <a:t> transição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2801600" y="3932597"/>
            <a:ext cx="4000500" cy="2985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99"/>
              </a:lnSpc>
              <a:spcBef>
                <a:spcPct val="0"/>
              </a:spcBef>
            </a:pPr>
            <a:r>
              <a:rPr lang="en-US" sz="1999">
                <a:solidFill>
                  <a:srgbClr val="C8E6C9"/>
                </a:solidFill>
                <a:latin typeface="Goldplay"/>
                <a:ea typeface="Open Sans"/>
                <a:cs typeface="Open Sans"/>
                <a:sym typeface="Open Sans"/>
              </a:rPr>
              <a:t>Reduzir a incertezas para o setor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2801600" y="4408847"/>
            <a:ext cx="4000500" cy="2985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99"/>
              </a:lnSpc>
              <a:spcBef>
                <a:spcPct val="0"/>
              </a:spcBef>
            </a:pPr>
            <a:r>
              <a:rPr lang="en-US" sz="1999">
                <a:solidFill>
                  <a:srgbClr val="C8E6C9"/>
                </a:solidFill>
                <a:latin typeface="Goldplay"/>
                <a:ea typeface="Open Sans"/>
                <a:cs typeface="Open Sans"/>
                <a:sym typeface="Open Sans"/>
              </a:rPr>
              <a:t>Reduz dispêndios 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2801600" y="4849496"/>
            <a:ext cx="4000500" cy="2985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99"/>
              </a:lnSpc>
              <a:spcBef>
                <a:spcPct val="0"/>
              </a:spcBef>
            </a:pPr>
            <a:r>
              <a:rPr lang="en-US" sz="1999">
                <a:solidFill>
                  <a:srgbClr val="C8E6C9"/>
                </a:solidFill>
                <a:latin typeface="Goldplay"/>
                <a:ea typeface="Open Sans"/>
                <a:cs typeface="Open Sans"/>
                <a:sym typeface="Open Sans"/>
              </a:rPr>
              <a:t>S</a:t>
            </a:r>
            <a:r>
              <a:rPr lang="en-US" sz="1999" u="none" strike="noStrike">
                <a:solidFill>
                  <a:srgbClr val="C8E6C9"/>
                </a:solidFill>
                <a:latin typeface="Goldplay"/>
                <a:ea typeface="Open Sans"/>
                <a:cs typeface="Open Sans"/>
                <a:sym typeface="Open Sans"/>
              </a:rPr>
              <a:t>eguranca juridica</a:t>
            </a:r>
          </a:p>
        </p:txBody>
      </p:sp>
      <p:grpSp>
        <p:nvGrpSpPr>
          <p:cNvPr id="38" name="Group 38"/>
          <p:cNvGrpSpPr>
            <a:grpSpLocks noChangeAspect="1"/>
          </p:cNvGrpSpPr>
          <p:nvPr/>
        </p:nvGrpSpPr>
        <p:grpSpPr>
          <a:xfrm>
            <a:off x="15075734" y="421601"/>
            <a:ext cx="2451380" cy="940513"/>
            <a:chOff x="0" y="0"/>
            <a:chExt cx="4624135" cy="1774127"/>
          </a:xfrm>
        </p:grpSpPr>
        <p:sp>
          <p:nvSpPr>
            <p:cNvPr id="39" name="Freeform 39" descr="Logotipo  O conteúdo gerado por IA pode estar incorreto."/>
            <p:cNvSpPr/>
            <p:nvPr/>
          </p:nvSpPr>
          <p:spPr>
            <a:xfrm>
              <a:off x="0" y="0"/>
              <a:ext cx="4624197" cy="1774190"/>
            </a:xfrm>
            <a:custGeom>
              <a:avLst/>
              <a:gdLst/>
              <a:ahLst/>
              <a:cxnLst/>
              <a:rect l="l" t="t" r="r" b="b"/>
              <a:pathLst>
                <a:path w="4624197" h="1774190">
                  <a:moveTo>
                    <a:pt x="0" y="0"/>
                  </a:moveTo>
                  <a:lnTo>
                    <a:pt x="4624197" y="0"/>
                  </a:lnTo>
                  <a:lnTo>
                    <a:pt x="4624197" y="1774190"/>
                  </a:lnTo>
                  <a:lnTo>
                    <a:pt x="0" y="17741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3" r="1"/>
              </a:stretch>
            </a:blipFill>
          </p:spPr>
        </p:sp>
      </p:grpSp>
      <p:grpSp>
        <p:nvGrpSpPr>
          <p:cNvPr id="40" name="Group 40"/>
          <p:cNvGrpSpPr/>
          <p:nvPr/>
        </p:nvGrpSpPr>
        <p:grpSpPr>
          <a:xfrm>
            <a:off x="5136162" y="6934563"/>
            <a:ext cx="7861850" cy="909270"/>
            <a:chOff x="168886" y="0"/>
            <a:chExt cx="10482466" cy="1212360"/>
          </a:xfrm>
        </p:grpSpPr>
        <p:grpSp>
          <p:nvGrpSpPr>
            <p:cNvPr id="42" name="Group 42"/>
            <p:cNvGrpSpPr/>
            <p:nvPr/>
          </p:nvGrpSpPr>
          <p:grpSpPr>
            <a:xfrm>
              <a:off x="168886" y="0"/>
              <a:ext cx="1212360" cy="1212360"/>
              <a:chOff x="0" y="0"/>
              <a:chExt cx="2032000" cy="2032000"/>
            </a:xfrm>
          </p:grpSpPr>
          <p:sp>
            <p:nvSpPr>
              <p:cNvPr id="43" name="Freeform 43"/>
              <p:cNvSpPr/>
              <p:nvPr/>
            </p:nvSpPr>
            <p:spPr>
              <a:xfrm>
                <a:off x="0" y="0"/>
                <a:ext cx="2032000" cy="2032000"/>
              </a:xfrm>
              <a:custGeom>
                <a:avLst/>
                <a:gdLst/>
                <a:ahLst/>
                <a:cxnLst/>
                <a:rect l="l" t="t" r="r" b="b"/>
                <a:pathLst>
                  <a:path w="2032000" h="2032000">
                    <a:moveTo>
                      <a:pt x="1016000" y="0"/>
                    </a:moveTo>
                    <a:lnTo>
                      <a:pt x="2032000" y="508000"/>
                    </a:lnTo>
                    <a:lnTo>
                      <a:pt x="2032000" y="1524000"/>
                    </a:lnTo>
                    <a:lnTo>
                      <a:pt x="1016000" y="2032000"/>
                    </a:lnTo>
                    <a:lnTo>
                      <a:pt x="0" y="1524000"/>
                    </a:lnTo>
                    <a:lnTo>
                      <a:pt x="0" y="508000"/>
                    </a:lnTo>
                    <a:lnTo>
                      <a:pt x="1016000" y="0"/>
                    </a:lnTo>
                    <a:close/>
                  </a:path>
                </a:pathLst>
              </a:custGeom>
              <a:solidFill>
                <a:srgbClr val="2E7D32"/>
              </a:solidFill>
              <a:ln w="28575" cap="sq">
                <a:solidFill>
                  <a:srgbClr val="66BB6A"/>
                </a:solidFill>
                <a:prstDash val="solid"/>
                <a:miter/>
              </a:ln>
            </p:spPr>
          </p:sp>
        </p:grpSp>
        <p:sp>
          <p:nvSpPr>
            <p:cNvPr id="44" name="TextBox 44"/>
            <p:cNvSpPr txBox="1"/>
            <p:nvPr/>
          </p:nvSpPr>
          <p:spPr>
            <a:xfrm>
              <a:off x="313404" y="285159"/>
              <a:ext cx="844430" cy="6694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171"/>
                </a:lnSpc>
                <a:spcBef>
                  <a:spcPct val="0"/>
                </a:spcBef>
              </a:pPr>
              <a:r>
                <a:rPr lang="en-US" sz="2979" u="none" strike="noStrike" dirty="0">
                  <a:solidFill>
                    <a:srgbClr val="FFFFFF"/>
                  </a:solidFill>
                  <a:latin typeface="Goldplay"/>
                  <a:ea typeface="Inter"/>
                  <a:cs typeface="Inter"/>
                  <a:sym typeface="Inter"/>
                </a:rPr>
                <a:t>🔑</a:t>
              </a:r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1688860" y="425532"/>
              <a:ext cx="8962492" cy="54562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ctr">
                <a:lnSpc>
                  <a:spcPts val="3398"/>
                </a:lnSpc>
                <a:spcBef>
                  <a:spcPct val="0"/>
                </a:spcBef>
              </a:pPr>
              <a:r>
                <a:rPr lang="en-US" sz="2427" b="1" dirty="0">
                  <a:solidFill>
                    <a:srgbClr val="FFFFFF"/>
                  </a:solidFill>
                  <a:latin typeface="Goldplay"/>
                  <a:ea typeface="Inter Bold"/>
                  <a:cs typeface="Inter Bold"/>
                  <a:sym typeface="Inter Bold"/>
                </a:rPr>
                <a:t>ESTADOS</a:t>
              </a:r>
              <a:r>
                <a:rPr lang="en-US" sz="2427" b="1" u="none" strike="noStrike" dirty="0">
                  <a:solidFill>
                    <a:srgbClr val="FFFFFF"/>
                  </a:solidFill>
                  <a:latin typeface="Goldplay"/>
                  <a:ea typeface="Inter Bold"/>
                  <a:cs typeface="Inter Bold"/>
                  <a:sym typeface="Inter Bold"/>
                </a:rPr>
                <a:t> COMO IMPULSIONADOR DA TECNOLOGIA</a:t>
              </a:r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3674431" y="8161071"/>
            <a:ext cx="2524416" cy="1682944"/>
            <a:chOff x="0" y="0"/>
            <a:chExt cx="4572000" cy="3048000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4572000" cy="3048000"/>
            </a:xfrm>
            <a:custGeom>
              <a:avLst/>
              <a:gdLst/>
              <a:ahLst/>
              <a:cxnLst/>
              <a:rect l="l" t="t" r="r" b="b"/>
              <a:pathLst>
                <a:path w="4572000" h="3048000">
                  <a:moveTo>
                    <a:pt x="304800" y="0"/>
                  </a:moveTo>
                  <a:lnTo>
                    <a:pt x="4267200" y="0"/>
                  </a:lnTo>
                  <a:cubicBezTo>
                    <a:pt x="4435536" y="0"/>
                    <a:pt x="4572000" y="136464"/>
                    <a:pt x="4572000" y="304800"/>
                  </a:cubicBezTo>
                  <a:lnTo>
                    <a:pt x="4572000" y="2743200"/>
                  </a:lnTo>
                  <a:cubicBezTo>
                    <a:pt x="4572000" y="2911536"/>
                    <a:pt x="4435536" y="3048000"/>
                    <a:pt x="4267200" y="3048000"/>
                  </a:cubicBezTo>
                  <a:lnTo>
                    <a:pt x="304800" y="3048000"/>
                  </a:lnTo>
                  <a:cubicBezTo>
                    <a:pt x="136464" y="3048000"/>
                    <a:pt x="0" y="2911536"/>
                    <a:pt x="0" y="2743200"/>
                  </a:cubicBezTo>
                  <a:lnTo>
                    <a:pt x="0" y="304800"/>
                  </a:lnTo>
                  <a:cubicBezTo>
                    <a:pt x="0" y="136464"/>
                    <a:pt x="136464" y="0"/>
                    <a:pt x="304800" y="0"/>
                  </a:cubicBezTo>
                  <a:close/>
                </a:path>
              </a:pathLst>
            </a:custGeom>
            <a:solidFill>
              <a:srgbClr val="0D2818"/>
            </a:solidFill>
            <a:ln w="19050" cap="sq">
              <a:solidFill>
                <a:srgbClr val="2E7D32"/>
              </a:solidFill>
              <a:prstDash val="solid"/>
              <a:miter/>
            </a:ln>
          </p:spPr>
        </p:sp>
      </p:grpSp>
      <p:grpSp>
        <p:nvGrpSpPr>
          <p:cNvPr id="48" name="Group 48"/>
          <p:cNvGrpSpPr/>
          <p:nvPr/>
        </p:nvGrpSpPr>
        <p:grpSpPr>
          <a:xfrm>
            <a:off x="4740296" y="8301317"/>
            <a:ext cx="392687" cy="392687"/>
            <a:chOff x="0" y="0"/>
            <a:chExt cx="711200" cy="7112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711200" cy="711200"/>
            </a:xfrm>
            <a:custGeom>
              <a:avLst/>
              <a:gdLst/>
              <a:ahLst/>
              <a:cxnLst/>
              <a:rect l="l" t="t" r="r" b="b"/>
              <a:pathLst>
                <a:path w="711200" h="711200">
                  <a:moveTo>
                    <a:pt x="355600" y="0"/>
                  </a:moveTo>
                  <a:cubicBezTo>
                    <a:pt x="159208" y="0"/>
                    <a:pt x="0" y="159208"/>
                    <a:pt x="0" y="355600"/>
                  </a:cubicBezTo>
                  <a:cubicBezTo>
                    <a:pt x="0" y="551992"/>
                    <a:pt x="159208" y="711200"/>
                    <a:pt x="355600" y="711200"/>
                  </a:cubicBezTo>
                  <a:cubicBezTo>
                    <a:pt x="551992" y="711200"/>
                    <a:pt x="711200" y="551992"/>
                    <a:pt x="711200" y="355600"/>
                  </a:cubicBezTo>
                  <a:cubicBezTo>
                    <a:pt x="711200" y="159208"/>
                    <a:pt x="551992" y="0"/>
                    <a:pt x="355600" y="0"/>
                  </a:cubicBezTo>
                  <a:close/>
                </a:path>
              </a:pathLst>
            </a:custGeom>
            <a:solidFill>
              <a:srgbClr val="1B5E20"/>
            </a:solidFill>
            <a:ln w="19050" cap="sq">
              <a:solidFill>
                <a:srgbClr val="4CAF50"/>
              </a:solidFill>
              <a:prstDash val="solid"/>
              <a:miter/>
            </a:ln>
          </p:spPr>
        </p:sp>
      </p:grpSp>
      <p:sp>
        <p:nvSpPr>
          <p:cNvPr id="50" name="TextBox 50"/>
          <p:cNvSpPr txBox="1"/>
          <p:nvPr/>
        </p:nvSpPr>
        <p:spPr>
          <a:xfrm>
            <a:off x="4761333" y="8326327"/>
            <a:ext cx="350613" cy="3017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473"/>
              </a:lnSpc>
              <a:spcBef>
                <a:spcPct val="0"/>
              </a:spcBef>
            </a:pPr>
            <a:r>
              <a:rPr lang="en-US" sz="1766" u="none" strike="noStrike">
                <a:solidFill>
                  <a:srgbClr val="FFFFFF"/>
                </a:solidFill>
                <a:latin typeface="Goldplay"/>
                <a:ea typeface="Inter"/>
                <a:cs typeface="Inter"/>
                <a:sym typeface="Inter"/>
              </a:rPr>
              <a:t>⚖️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3814677" y="8789137"/>
            <a:ext cx="2243926" cy="3017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473"/>
              </a:lnSpc>
              <a:spcBef>
                <a:spcPct val="0"/>
              </a:spcBef>
            </a:pPr>
            <a:r>
              <a:rPr lang="en-US" sz="1766" b="1" u="none" strike="noStrike">
                <a:solidFill>
                  <a:srgbClr val="4CAF50"/>
                </a:solidFill>
                <a:latin typeface="Goldplay"/>
                <a:ea typeface="Inter Bold"/>
                <a:cs typeface="Inter Bold"/>
                <a:sym typeface="Inter Bold"/>
              </a:rPr>
              <a:t>Validam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3814677" y="9088677"/>
            <a:ext cx="2243926" cy="5991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49"/>
              </a:lnSpc>
              <a:spcBef>
                <a:spcPct val="0"/>
              </a:spcBef>
            </a:pPr>
            <a:r>
              <a:rPr lang="en-US" sz="1177" u="none" strike="noStrike">
                <a:solidFill>
                  <a:srgbClr val="C8E6C9"/>
                </a:solidFill>
                <a:latin typeface="Goldplay"/>
                <a:ea typeface="Open Sans"/>
                <a:cs typeface="Open Sans"/>
                <a:sym typeface="Open Sans"/>
              </a:rPr>
              <a:t>Garantem que produtos</a:t>
            </a:r>
          </a:p>
          <a:p>
            <a:pPr marL="0" lvl="0" indent="0" algn="ctr">
              <a:lnSpc>
                <a:spcPts val="1649"/>
              </a:lnSpc>
              <a:spcBef>
                <a:spcPct val="0"/>
              </a:spcBef>
            </a:pPr>
            <a:r>
              <a:rPr lang="en-US" sz="1177" u="none" strike="noStrike">
                <a:solidFill>
                  <a:srgbClr val="C8E6C9"/>
                </a:solidFill>
                <a:latin typeface="Goldplay"/>
                <a:ea typeface="Open Sans"/>
                <a:cs typeface="Open Sans"/>
                <a:sym typeface="Open Sans"/>
              </a:rPr>
              <a:t>cumprem requisitos</a:t>
            </a:r>
          </a:p>
          <a:p>
            <a:pPr marL="0" lvl="0" indent="0" algn="ctr">
              <a:lnSpc>
                <a:spcPts val="1649"/>
              </a:lnSpc>
              <a:spcBef>
                <a:spcPct val="0"/>
              </a:spcBef>
            </a:pPr>
            <a:r>
              <a:rPr lang="en-US" sz="1177" u="none" strike="noStrike">
                <a:solidFill>
                  <a:srgbClr val="C8E6C9"/>
                </a:solidFill>
                <a:latin typeface="Goldplay"/>
                <a:ea typeface="Open Sans"/>
                <a:cs typeface="Open Sans"/>
                <a:sym typeface="Open Sans"/>
              </a:rPr>
              <a:t>técnicos e legais</a:t>
            </a:r>
          </a:p>
        </p:txBody>
      </p:sp>
      <p:grpSp>
        <p:nvGrpSpPr>
          <p:cNvPr id="53" name="Group 53"/>
          <p:cNvGrpSpPr/>
          <p:nvPr/>
        </p:nvGrpSpPr>
        <p:grpSpPr>
          <a:xfrm>
            <a:off x="6479338" y="8161071"/>
            <a:ext cx="2524416" cy="1682944"/>
            <a:chOff x="0" y="0"/>
            <a:chExt cx="4572000" cy="3048000"/>
          </a:xfrm>
        </p:grpSpPr>
        <p:sp>
          <p:nvSpPr>
            <p:cNvPr id="54" name="Freeform 54"/>
            <p:cNvSpPr/>
            <p:nvPr/>
          </p:nvSpPr>
          <p:spPr>
            <a:xfrm>
              <a:off x="0" y="0"/>
              <a:ext cx="4572000" cy="3048000"/>
            </a:xfrm>
            <a:custGeom>
              <a:avLst/>
              <a:gdLst/>
              <a:ahLst/>
              <a:cxnLst/>
              <a:rect l="l" t="t" r="r" b="b"/>
              <a:pathLst>
                <a:path w="4572000" h="3048000">
                  <a:moveTo>
                    <a:pt x="304800" y="0"/>
                  </a:moveTo>
                  <a:lnTo>
                    <a:pt x="4267200" y="0"/>
                  </a:lnTo>
                  <a:cubicBezTo>
                    <a:pt x="4435536" y="0"/>
                    <a:pt x="4572000" y="136464"/>
                    <a:pt x="4572000" y="304800"/>
                  </a:cubicBezTo>
                  <a:lnTo>
                    <a:pt x="4572000" y="2743200"/>
                  </a:lnTo>
                  <a:cubicBezTo>
                    <a:pt x="4572000" y="2911536"/>
                    <a:pt x="4435536" y="3048000"/>
                    <a:pt x="4267200" y="3048000"/>
                  </a:cubicBezTo>
                  <a:lnTo>
                    <a:pt x="304800" y="3048000"/>
                  </a:lnTo>
                  <a:cubicBezTo>
                    <a:pt x="136464" y="3048000"/>
                    <a:pt x="0" y="2911536"/>
                    <a:pt x="0" y="2743200"/>
                  </a:cubicBezTo>
                  <a:lnTo>
                    <a:pt x="0" y="304800"/>
                  </a:lnTo>
                  <a:cubicBezTo>
                    <a:pt x="0" y="136464"/>
                    <a:pt x="136464" y="0"/>
                    <a:pt x="304800" y="0"/>
                  </a:cubicBezTo>
                  <a:close/>
                </a:path>
              </a:pathLst>
            </a:custGeom>
            <a:solidFill>
              <a:srgbClr val="0D2818"/>
            </a:solidFill>
            <a:ln w="19050" cap="sq">
              <a:solidFill>
                <a:srgbClr val="2E7D32"/>
              </a:solidFill>
              <a:prstDash val="solid"/>
              <a:miter/>
            </a:ln>
          </p:spPr>
        </p:sp>
      </p:grpSp>
      <p:grpSp>
        <p:nvGrpSpPr>
          <p:cNvPr id="55" name="Group 55"/>
          <p:cNvGrpSpPr/>
          <p:nvPr/>
        </p:nvGrpSpPr>
        <p:grpSpPr>
          <a:xfrm>
            <a:off x="7545203" y="8301317"/>
            <a:ext cx="392687" cy="392687"/>
            <a:chOff x="0" y="0"/>
            <a:chExt cx="711200" cy="711200"/>
          </a:xfrm>
        </p:grpSpPr>
        <p:sp>
          <p:nvSpPr>
            <p:cNvPr id="56" name="Freeform 56"/>
            <p:cNvSpPr/>
            <p:nvPr/>
          </p:nvSpPr>
          <p:spPr>
            <a:xfrm>
              <a:off x="0" y="0"/>
              <a:ext cx="711200" cy="711200"/>
            </a:xfrm>
            <a:custGeom>
              <a:avLst/>
              <a:gdLst/>
              <a:ahLst/>
              <a:cxnLst/>
              <a:rect l="l" t="t" r="r" b="b"/>
              <a:pathLst>
                <a:path w="711200" h="711200">
                  <a:moveTo>
                    <a:pt x="355600" y="0"/>
                  </a:moveTo>
                  <a:cubicBezTo>
                    <a:pt x="159208" y="0"/>
                    <a:pt x="0" y="159208"/>
                    <a:pt x="0" y="355600"/>
                  </a:cubicBezTo>
                  <a:cubicBezTo>
                    <a:pt x="0" y="551992"/>
                    <a:pt x="159208" y="711200"/>
                    <a:pt x="355600" y="711200"/>
                  </a:cubicBezTo>
                  <a:cubicBezTo>
                    <a:pt x="551992" y="711200"/>
                    <a:pt x="711200" y="551992"/>
                    <a:pt x="711200" y="355600"/>
                  </a:cubicBezTo>
                  <a:cubicBezTo>
                    <a:pt x="711200" y="159208"/>
                    <a:pt x="551992" y="0"/>
                    <a:pt x="355600" y="0"/>
                  </a:cubicBezTo>
                  <a:close/>
                </a:path>
              </a:pathLst>
            </a:custGeom>
            <a:solidFill>
              <a:srgbClr val="1B5E20"/>
            </a:solidFill>
            <a:ln w="19050" cap="sq">
              <a:solidFill>
                <a:srgbClr val="4CAF50"/>
              </a:solidFill>
              <a:prstDash val="solid"/>
              <a:miter/>
            </a:ln>
          </p:spPr>
        </p:sp>
      </p:grpSp>
      <p:sp>
        <p:nvSpPr>
          <p:cNvPr id="57" name="TextBox 57"/>
          <p:cNvSpPr txBox="1"/>
          <p:nvPr/>
        </p:nvSpPr>
        <p:spPr>
          <a:xfrm>
            <a:off x="7566240" y="8326327"/>
            <a:ext cx="350613" cy="3017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473"/>
              </a:lnSpc>
              <a:spcBef>
                <a:spcPct val="0"/>
              </a:spcBef>
            </a:pPr>
            <a:r>
              <a:rPr lang="en-US" sz="1766" u="none" strike="noStrike">
                <a:solidFill>
                  <a:srgbClr val="FFFFFF"/>
                </a:solidFill>
                <a:latin typeface="Goldplay"/>
                <a:ea typeface="Inter"/>
                <a:cs typeface="Inter"/>
                <a:sym typeface="Inter"/>
              </a:rPr>
              <a:t>🛡️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6619584" y="8789137"/>
            <a:ext cx="2243926" cy="3017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473"/>
              </a:lnSpc>
              <a:spcBef>
                <a:spcPct val="0"/>
              </a:spcBef>
            </a:pPr>
            <a:r>
              <a:rPr lang="en-US" sz="1766" b="1" u="none" strike="noStrike">
                <a:solidFill>
                  <a:srgbClr val="4CAF50"/>
                </a:solidFill>
                <a:latin typeface="Goldplay"/>
                <a:ea typeface="Inter Bold"/>
                <a:cs typeface="Inter Bold"/>
                <a:sym typeface="Inter Bold"/>
              </a:rPr>
              <a:t>Protegem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6619584" y="9088677"/>
            <a:ext cx="2243926" cy="5991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49"/>
              </a:lnSpc>
              <a:spcBef>
                <a:spcPct val="0"/>
              </a:spcBef>
            </a:pPr>
            <a:r>
              <a:rPr lang="en-US" sz="1177" u="none" strike="noStrike">
                <a:solidFill>
                  <a:srgbClr val="C8E6C9"/>
                </a:solidFill>
                <a:latin typeface="Goldplay"/>
                <a:ea typeface="Open Sans"/>
                <a:cs typeface="Open Sans"/>
                <a:sym typeface="Open Sans"/>
              </a:rPr>
              <a:t>Asseguram qualidade</a:t>
            </a:r>
          </a:p>
          <a:p>
            <a:pPr marL="0" lvl="0" indent="0" algn="ctr">
              <a:lnSpc>
                <a:spcPts val="1649"/>
              </a:lnSpc>
              <a:spcBef>
                <a:spcPct val="0"/>
              </a:spcBef>
            </a:pPr>
            <a:r>
              <a:rPr lang="en-US" sz="1177" u="none" strike="noStrike">
                <a:solidFill>
                  <a:srgbClr val="C8E6C9"/>
                </a:solidFill>
                <a:latin typeface="Goldplay"/>
                <a:ea typeface="Open Sans"/>
                <a:cs typeface="Open Sans"/>
                <a:sym typeface="Open Sans"/>
              </a:rPr>
              <a:t>e segurança para</a:t>
            </a:r>
          </a:p>
          <a:p>
            <a:pPr marL="0" lvl="0" indent="0" algn="ctr">
              <a:lnSpc>
                <a:spcPts val="1649"/>
              </a:lnSpc>
              <a:spcBef>
                <a:spcPct val="0"/>
              </a:spcBef>
            </a:pPr>
            <a:r>
              <a:rPr lang="en-US" sz="1177" u="none" strike="noStrike">
                <a:solidFill>
                  <a:srgbClr val="C8E6C9"/>
                </a:solidFill>
                <a:latin typeface="Goldplay"/>
                <a:ea typeface="Open Sans"/>
                <a:cs typeface="Open Sans"/>
                <a:sym typeface="Open Sans"/>
              </a:rPr>
              <a:t>o produtor rural</a:t>
            </a:r>
          </a:p>
        </p:txBody>
      </p:sp>
      <p:grpSp>
        <p:nvGrpSpPr>
          <p:cNvPr id="60" name="Group 60"/>
          <p:cNvGrpSpPr/>
          <p:nvPr/>
        </p:nvGrpSpPr>
        <p:grpSpPr>
          <a:xfrm>
            <a:off x="9284245" y="8161071"/>
            <a:ext cx="2524416" cy="1682944"/>
            <a:chOff x="0" y="0"/>
            <a:chExt cx="4572000" cy="3048000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4572000" cy="3048000"/>
            </a:xfrm>
            <a:custGeom>
              <a:avLst/>
              <a:gdLst/>
              <a:ahLst/>
              <a:cxnLst/>
              <a:rect l="l" t="t" r="r" b="b"/>
              <a:pathLst>
                <a:path w="4572000" h="3048000">
                  <a:moveTo>
                    <a:pt x="304800" y="0"/>
                  </a:moveTo>
                  <a:lnTo>
                    <a:pt x="4267200" y="0"/>
                  </a:lnTo>
                  <a:cubicBezTo>
                    <a:pt x="4435536" y="0"/>
                    <a:pt x="4572000" y="136464"/>
                    <a:pt x="4572000" y="304800"/>
                  </a:cubicBezTo>
                  <a:lnTo>
                    <a:pt x="4572000" y="2743200"/>
                  </a:lnTo>
                  <a:cubicBezTo>
                    <a:pt x="4572000" y="2911536"/>
                    <a:pt x="4435536" y="3048000"/>
                    <a:pt x="4267200" y="3048000"/>
                  </a:cubicBezTo>
                  <a:lnTo>
                    <a:pt x="304800" y="3048000"/>
                  </a:lnTo>
                  <a:cubicBezTo>
                    <a:pt x="136464" y="3048000"/>
                    <a:pt x="0" y="2911536"/>
                    <a:pt x="0" y="2743200"/>
                  </a:cubicBezTo>
                  <a:lnTo>
                    <a:pt x="0" y="304800"/>
                  </a:lnTo>
                  <a:cubicBezTo>
                    <a:pt x="0" y="136464"/>
                    <a:pt x="136464" y="0"/>
                    <a:pt x="304800" y="0"/>
                  </a:cubicBezTo>
                  <a:close/>
                </a:path>
              </a:pathLst>
            </a:custGeom>
            <a:solidFill>
              <a:srgbClr val="0D2818"/>
            </a:solidFill>
            <a:ln w="19050" cap="sq">
              <a:solidFill>
                <a:srgbClr val="2E7D32"/>
              </a:solidFill>
              <a:prstDash val="solid"/>
              <a:miter/>
            </a:ln>
          </p:spPr>
        </p:sp>
      </p:grpSp>
      <p:grpSp>
        <p:nvGrpSpPr>
          <p:cNvPr id="62" name="Group 62"/>
          <p:cNvGrpSpPr/>
          <p:nvPr/>
        </p:nvGrpSpPr>
        <p:grpSpPr>
          <a:xfrm>
            <a:off x="10350110" y="8301317"/>
            <a:ext cx="392687" cy="392687"/>
            <a:chOff x="0" y="0"/>
            <a:chExt cx="711200" cy="711200"/>
          </a:xfrm>
        </p:grpSpPr>
        <p:sp>
          <p:nvSpPr>
            <p:cNvPr id="63" name="Freeform 63"/>
            <p:cNvSpPr/>
            <p:nvPr/>
          </p:nvSpPr>
          <p:spPr>
            <a:xfrm>
              <a:off x="0" y="0"/>
              <a:ext cx="711200" cy="711200"/>
            </a:xfrm>
            <a:custGeom>
              <a:avLst/>
              <a:gdLst/>
              <a:ahLst/>
              <a:cxnLst/>
              <a:rect l="l" t="t" r="r" b="b"/>
              <a:pathLst>
                <a:path w="711200" h="711200">
                  <a:moveTo>
                    <a:pt x="355600" y="0"/>
                  </a:moveTo>
                  <a:cubicBezTo>
                    <a:pt x="159208" y="0"/>
                    <a:pt x="0" y="159208"/>
                    <a:pt x="0" y="355600"/>
                  </a:cubicBezTo>
                  <a:cubicBezTo>
                    <a:pt x="0" y="551992"/>
                    <a:pt x="159208" y="711200"/>
                    <a:pt x="355600" y="711200"/>
                  </a:cubicBezTo>
                  <a:cubicBezTo>
                    <a:pt x="551992" y="711200"/>
                    <a:pt x="711200" y="551992"/>
                    <a:pt x="711200" y="355600"/>
                  </a:cubicBezTo>
                  <a:cubicBezTo>
                    <a:pt x="711200" y="159208"/>
                    <a:pt x="551992" y="0"/>
                    <a:pt x="355600" y="0"/>
                  </a:cubicBezTo>
                  <a:close/>
                </a:path>
              </a:pathLst>
            </a:custGeom>
            <a:solidFill>
              <a:srgbClr val="1B5E20"/>
            </a:solidFill>
            <a:ln w="19050" cap="sq">
              <a:solidFill>
                <a:srgbClr val="4CAF50"/>
              </a:solidFill>
              <a:prstDash val="solid"/>
              <a:miter/>
            </a:ln>
          </p:spPr>
        </p:sp>
      </p:grpSp>
      <p:sp>
        <p:nvSpPr>
          <p:cNvPr id="64" name="TextBox 64"/>
          <p:cNvSpPr txBox="1"/>
          <p:nvPr/>
        </p:nvSpPr>
        <p:spPr>
          <a:xfrm>
            <a:off x="10371147" y="8326327"/>
            <a:ext cx="350613" cy="3017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473"/>
              </a:lnSpc>
              <a:spcBef>
                <a:spcPct val="0"/>
              </a:spcBef>
            </a:pPr>
            <a:r>
              <a:rPr lang="en-US" sz="1766" u="none" strike="noStrike">
                <a:solidFill>
                  <a:srgbClr val="FFFFFF"/>
                </a:solidFill>
                <a:latin typeface="Goldplay"/>
                <a:ea typeface="Inter"/>
                <a:cs typeface="Inter"/>
                <a:sym typeface="Inter"/>
              </a:rPr>
              <a:t>🚀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9424491" y="8789137"/>
            <a:ext cx="2243926" cy="3017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473"/>
              </a:lnSpc>
              <a:spcBef>
                <a:spcPct val="0"/>
              </a:spcBef>
            </a:pPr>
            <a:r>
              <a:rPr lang="en-US" sz="1766" b="1" u="none" strike="noStrike">
                <a:solidFill>
                  <a:srgbClr val="4CAF50"/>
                </a:solidFill>
                <a:latin typeface="Goldplay"/>
                <a:ea typeface="Inter Bold"/>
                <a:cs typeface="Inter Bold"/>
                <a:sym typeface="Inter Bold"/>
              </a:rPr>
              <a:t>Habilitam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9424491" y="9088677"/>
            <a:ext cx="2243926" cy="5991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49"/>
              </a:lnSpc>
              <a:spcBef>
                <a:spcPct val="0"/>
              </a:spcBef>
            </a:pPr>
            <a:r>
              <a:rPr lang="en-US" sz="1177" u="none" strike="noStrike">
                <a:solidFill>
                  <a:srgbClr val="C8E6C9"/>
                </a:solidFill>
                <a:latin typeface="Goldplay"/>
                <a:ea typeface="Open Sans"/>
                <a:cs typeface="Open Sans"/>
                <a:sym typeface="Open Sans"/>
              </a:rPr>
              <a:t>Permitem que a</a:t>
            </a:r>
          </a:p>
          <a:p>
            <a:pPr marL="0" lvl="0" indent="0" algn="ctr">
              <a:lnSpc>
                <a:spcPts val="1649"/>
              </a:lnSpc>
              <a:spcBef>
                <a:spcPct val="0"/>
              </a:spcBef>
            </a:pPr>
            <a:r>
              <a:rPr lang="en-US" sz="1177" u="none" strike="noStrike">
                <a:solidFill>
                  <a:srgbClr val="C8E6C9"/>
                </a:solidFill>
                <a:latin typeface="Goldplay"/>
                <a:ea typeface="Open Sans"/>
                <a:cs typeface="Open Sans"/>
                <a:sym typeface="Open Sans"/>
              </a:rPr>
              <a:t>inovação chegue</a:t>
            </a:r>
          </a:p>
          <a:p>
            <a:pPr marL="0" lvl="0" indent="0" algn="ctr">
              <a:lnSpc>
                <a:spcPts val="1649"/>
              </a:lnSpc>
              <a:spcBef>
                <a:spcPct val="0"/>
              </a:spcBef>
            </a:pPr>
            <a:r>
              <a:rPr lang="en-US" sz="1177" u="none" strike="noStrike">
                <a:solidFill>
                  <a:srgbClr val="C8E6C9"/>
                </a:solidFill>
                <a:latin typeface="Goldplay"/>
                <a:ea typeface="Open Sans"/>
                <a:cs typeface="Open Sans"/>
                <a:sym typeface="Open Sans"/>
              </a:rPr>
              <a:t>ao campo com agilidade</a:t>
            </a:r>
          </a:p>
        </p:txBody>
      </p:sp>
      <p:grpSp>
        <p:nvGrpSpPr>
          <p:cNvPr id="67" name="Group 67"/>
          <p:cNvGrpSpPr/>
          <p:nvPr/>
        </p:nvGrpSpPr>
        <p:grpSpPr>
          <a:xfrm>
            <a:off x="12089152" y="8161071"/>
            <a:ext cx="2524416" cy="1682944"/>
            <a:chOff x="0" y="0"/>
            <a:chExt cx="4572000" cy="3048000"/>
          </a:xfrm>
        </p:grpSpPr>
        <p:sp>
          <p:nvSpPr>
            <p:cNvPr id="68" name="Freeform 68"/>
            <p:cNvSpPr/>
            <p:nvPr/>
          </p:nvSpPr>
          <p:spPr>
            <a:xfrm>
              <a:off x="0" y="0"/>
              <a:ext cx="4572000" cy="3048000"/>
            </a:xfrm>
            <a:custGeom>
              <a:avLst/>
              <a:gdLst/>
              <a:ahLst/>
              <a:cxnLst/>
              <a:rect l="l" t="t" r="r" b="b"/>
              <a:pathLst>
                <a:path w="4572000" h="3048000">
                  <a:moveTo>
                    <a:pt x="304800" y="0"/>
                  </a:moveTo>
                  <a:lnTo>
                    <a:pt x="4267200" y="0"/>
                  </a:lnTo>
                  <a:cubicBezTo>
                    <a:pt x="4435536" y="0"/>
                    <a:pt x="4572000" y="136464"/>
                    <a:pt x="4572000" y="304800"/>
                  </a:cubicBezTo>
                  <a:lnTo>
                    <a:pt x="4572000" y="2743200"/>
                  </a:lnTo>
                  <a:cubicBezTo>
                    <a:pt x="4572000" y="2911536"/>
                    <a:pt x="4435536" y="3048000"/>
                    <a:pt x="4267200" y="3048000"/>
                  </a:cubicBezTo>
                  <a:lnTo>
                    <a:pt x="304800" y="3048000"/>
                  </a:lnTo>
                  <a:cubicBezTo>
                    <a:pt x="136464" y="3048000"/>
                    <a:pt x="0" y="2911536"/>
                    <a:pt x="0" y="2743200"/>
                  </a:cubicBezTo>
                  <a:lnTo>
                    <a:pt x="0" y="304800"/>
                  </a:lnTo>
                  <a:cubicBezTo>
                    <a:pt x="0" y="136464"/>
                    <a:pt x="136464" y="0"/>
                    <a:pt x="304800" y="0"/>
                  </a:cubicBezTo>
                  <a:close/>
                </a:path>
              </a:pathLst>
            </a:custGeom>
            <a:solidFill>
              <a:srgbClr val="0D2818"/>
            </a:solidFill>
            <a:ln w="19050" cap="sq">
              <a:solidFill>
                <a:srgbClr val="2E7D32"/>
              </a:solidFill>
              <a:prstDash val="solid"/>
              <a:miter/>
            </a:ln>
          </p:spPr>
        </p:sp>
      </p:grpSp>
      <p:grpSp>
        <p:nvGrpSpPr>
          <p:cNvPr id="69" name="Group 69"/>
          <p:cNvGrpSpPr/>
          <p:nvPr/>
        </p:nvGrpSpPr>
        <p:grpSpPr>
          <a:xfrm>
            <a:off x="13155017" y="8301317"/>
            <a:ext cx="392687" cy="392687"/>
            <a:chOff x="0" y="0"/>
            <a:chExt cx="711200" cy="711200"/>
          </a:xfrm>
        </p:grpSpPr>
        <p:sp>
          <p:nvSpPr>
            <p:cNvPr id="70" name="Freeform 70"/>
            <p:cNvSpPr/>
            <p:nvPr/>
          </p:nvSpPr>
          <p:spPr>
            <a:xfrm>
              <a:off x="0" y="0"/>
              <a:ext cx="711200" cy="711200"/>
            </a:xfrm>
            <a:custGeom>
              <a:avLst/>
              <a:gdLst/>
              <a:ahLst/>
              <a:cxnLst/>
              <a:rect l="l" t="t" r="r" b="b"/>
              <a:pathLst>
                <a:path w="711200" h="711200">
                  <a:moveTo>
                    <a:pt x="355600" y="0"/>
                  </a:moveTo>
                  <a:cubicBezTo>
                    <a:pt x="159208" y="0"/>
                    <a:pt x="0" y="159208"/>
                    <a:pt x="0" y="355600"/>
                  </a:cubicBezTo>
                  <a:cubicBezTo>
                    <a:pt x="0" y="551992"/>
                    <a:pt x="159208" y="711200"/>
                    <a:pt x="355600" y="711200"/>
                  </a:cubicBezTo>
                  <a:cubicBezTo>
                    <a:pt x="551992" y="711200"/>
                    <a:pt x="711200" y="551992"/>
                    <a:pt x="711200" y="355600"/>
                  </a:cubicBezTo>
                  <a:cubicBezTo>
                    <a:pt x="711200" y="159208"/>
                    <a:pt x="551992" y="0"/>
                    <a:pt x="355600" y="0"/>
                  </a:cubicBezTo>
                  <a:close/>
                </a:path>
              </a:pathLst>
            </a:custGeom>
            <a:solidFill>
              <a:srgbClr val="1B5E20"/>
            </a:solidFill>
            <a:ln w="19050" cap="sq">
              <a:solidFill>
                <a:srgbClr val="4CAF50"/>
              </a:solidFill>
              <a:prstDash val="solid"/>
              <a:miter/>
            </a:ln>
          </p:spPr>
        </p:sp>
      </p:grpSp>
      <p:sp>
        <p:nvSpPr>
          <p:cNvPr id="71" name="TextBox 71"/>
          <p:cNvSpPr txBox="1"/>
          <p:nvPr/>
        </p:nvSpPr>
        <p:spPr>
          <a:xfrm>
            <a:off x="13176054" y="8326327"/>
            <a:ext cx="350613" cy="3017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473"/>
              </a:lnSpc>
              <a:spcBef>
                <a:spcPct val="0"/>
              </a:spcBef>
            </a:pPr>
            <a:r>
              <a:rPr lang="en-US" sz="1766" u="none" strike="noStrike">
                <a:solidFill>
                  <a:srgbClr val="FFFFFF"/>
                </a:solidFill>
                <a:latin typeface="Goldplay"/>
                <a:ea typeface="Inter"/>
                <a:cs typeface="Inter"/>
                <a:sym typeface="Inter"/>
              </a:rPr>
              <a:t>🤝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12229398" y="8789137"/>
            <a:ext cx="2243926" cy="3017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473"/>
              </a:lnSpc>
              <a:spcBef>
                <a:spcPct val="0"/>
              </a:spcBef>
            </a:pPr>
            <a:r>
              <a:rPr lang="en-US" sz="1766" b="1" u="none" strike="noStrike">
                <a:solidFill>
                  <a:srgbClr val="4CAF50"/>
                </a:solidFill>
                <a:latin typeface="Goldplay"/>
                <a:ea typeface="Inter Bold"/>
                <a:cs typeface="Inter Bold"/>
                <a:sym typeface="Inter Bold"/>
              </a:rPr>
              <a:t>Conectam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12229398" y="9088677"/>
            <a:ext cx="2243926" cy="5991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49"/>
              </a:lnSpc>
              <a:spcBef>
                <a:spcPct val="0"/>
              </a:spcBef>
            </a:pPr>
            <a:r>
              <a:rPr lang="en-US" sz="1177" u="none" strike="noStrike">
                <a:solidFill>
                  <a:srgbClr val="C8E6C9"/>
                </a:solidFill>
                <a:latin typeface="Goldplay"/>
                <a:ea typeface="Open Sans"/>
                <a:cs typeface="Open Sans"/>
                <a:sym typeface="Open Sans"/>
              </a:rPr>
              <a:t>São a ponte entre</a:t>
            </a:r>
          </a:p>
          <a:p>
            <a:pPr marL="0" lvl="0" indent="0" algn="ctr">
              <a:lnSpc>
                <a:spcPts val="1649"/>
              </a:lnSpc>
              <a:spcBef>
                <a:spcPct val="0"/>
              </a:spcBef>
            </a:pPr>
            <a:r>
              <a:rPr lang="en-US" sz="1177" u="none" strike="noStrike">
                <a:solidFill>
                  <a:srgbClr val="C8E6C9"/>
                </a:solidFill>
                <a:latin typeface="Goldplay"/>
                <a:ea typeface="Open Sans"/>
                <a:cs typeface="Open Sans"/>
                <a:sym typeface="Open Sans"/>
              </a:rPr>
              <a:t>a política pública</a:t>
            </a:r>
          </a:p>
          <a:p>
            <a:pPr marL="0" lvl="0" indent="0" algn="ctr">
              <a:lnSpc>
                <a:spcPts val="1649"/>
              </a:lnSpc>
              <a:spcBef>
                <a:spcPct val="0"/>
              </a:spcBef>
            </a:pPr>
            <a:r>
              <a:rPr lang="en-US" sz="1177" u="none" strike="noStrike">
                <a:solidFill>
                  <a:srgbClr val="C8E6C9"/>
                </a:solidFill>
                <a:latin typeface="Goldplay"/>
                <a:ea typeface="Open Sans"/>
                <a:cs typeface="Open Sans"/>
                <a:sym typeface="Open Sans"/>
              </a:rPr>
              <a:t>e a realidade local</a:t>
            </a:r>
          </a:p>
        </p:txBody>
      </p:sp>
      <p:grpSp>
        <p:nvGrpSpPr>
          <p:cNvPr id="74" name="Group 74"/>
          <p:cNvGrpSpPr/>
          <p:nvPr/>
        </p:nvGrpSpPr>
        <p:grpSpPr>
          <a:xfrm>
            <a:off x="2973205" y="9918345"/>
            <a:ext cx="420736" cy="28049"/>
            <a:chOff x="0" y="0"/>
            <a:chExt cx="762000" cy="50800"/>
          </a:xfrm>
        </p:grpSpPr>
        <p:sp>
          <p:nvSpPr>
            <p:cNvPr id="75" name="Freeform 75"/>
            <p:cNvSpPr/>
            <p:nvPr/>
          </p:nvSpPr>
          <p:spPr>
            <a:xfrm>
              <a:off x="0" y="0"/>
              <a:ext cx="762000" cy="50800"/>
            </a:xfrm>
            <a:custGeom>
              <a:avLst/>
              <a:gdLst/>
              <a:ahLst/>
              <a:cxnLst/>
              <a:rect l="l" t="t" r="r" b="b"/>
              <a:pathLst>
                <a:path w="762000" h="50800">
                  <a:moveTo>
                    <a:pt x="0" y="0"/>
                  </a:moveTo>
                  <a:lnTo>
                    <a:pt x="762000" y="0"/>
                  </a:lnTo>
                  <a:lnTo>
                    <a:pt x="762000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4CAF50"/>
            </a:solidFill>
          </p:spPr>
        </p:sp>
      </p:grpSp>
      <p:grpSp>
        <p:nvGrpSpPr>
          <p:cNvPr id="76" name="Group 76"/>
          <p:cNvGrpSpPr/>
          <p:nvPr/>
        </p:nvGrpSpPr>
        <p:grpSpPr>
          <a:xfrm>
            <a:off x="2973205" y="9525659"/>
            <a:ext cx="28049" cy="420736"/>
            <a:chOff x="0" y="0"/>
            <a:chExt cx="50800" cy="762000"/>
          </a:xfrm>
        </p:grpSpPr>
        <p:sp>
          <p:nvSpPr>
            <p:cNvPr id="77" name="Freeform 77"/>
            <p:cNvSpPr/>
            <p:nvPr/>
          </p:nvSpPr>
          <p:spPr>
            <a:xfrm>
              <a:off x="0" y="0"/>
              <a:ext cx="50800" cy="762000"/>
            </a:xfrm>
            <a:custGeom>
              <a:avLst/>
              <a:gdLst/>
              <a:ahLst/>
              <a:cxnLst/>
              <a:rect l="l" t="t" r="r" b="b"/>
              <a:pathLst>
                <a:path w="50800" h="762000">
                  <a:moveTo>
                    <a:pt x="0" y="0"/>
                  </a:moveTo>
                  <a:lnTo>
                    <a:pt x="50800" y="0"/>
                  </a:lnTo>
                  <a:lnTo>
                    <a:pt x="50800" y="762000"/>
                  </a:lnTo>
                  <a:lnTo>
                    <a:pt x="0" y="762000"/>
                  </a:lnTo>
                  <a:close/>
                </a:path>
              </a:pathLst>
            </a:custGeom>
            <a:solidFill>
              <a:srgbClr val="4CAF50"/>
            </a:solidFill>
          </p:spPr>
        </p:sp>
      </p:grpSp>
      <p:grpSp>
        <p:nvGrpSpPr>
          <p:cNvPr id="78" name="Group 78"/>
          <p:cNvGrpSpPr/>
          <p:nvPr/>
        </p:nvGrpSpPr>
        <p:grpSpPr>
          <a:xfrm>
            <a:off x="14894059" y="9918345"/>
            <a:ext cx="420736" cy="28049"/>
            <a:chOff x="0" y="0"/>
            <a:chExt cx="762000" cy="50800"/>
          </a:xfrm>
        </p:grpSpPr>
        <p:sp>
          <p:nvSpPr>
            <p:cNvPr id="79" name="Freeform 79"/>
            <p:cNvSpPr/>
            <p:nvPr/>
          </p:nvSpPr>
          <p:spPr>
            <a:xfrm>
              <a:off x="0" y="0"/>
              <a:ext cx="762000" cy="50800"/>
            </a:xfrm>
            <a:custGeom>
              <a:avLst/>
              <a:gdLst/>
              <a:ahLst/>
              <a:cxnLst/>
              <a:rect l="l" t="t" r="r" b="b"/>
              <a:pathLst>
                <a:path w="762000" h="50800">
                  <a:moveTo>
                    <a:pt x="0" y="0"/>
                  </a:moveTo>
                  <a:lnTo>
                    <a:pt x="762000" y="0"/>
                  </a:lnTo>
                  <a:lnTo>
                    <a:pt x="762000" y="50800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4CAF50"/>
            </a:solidFill>
          </p:spPr>
        </p:sp>
      </p:grpSp>
      <p:grpSp>
        <p:nvGrpSpPr>
          <p:cNvPr id="80" name="Group 80"/>
          <p:cNvGrpSpPr/>
          <p:nvPr/>
        </p:nvGrpSpPr>
        <p:grpSpPr>
          <a:xfrm>
            <a:off x="15286746" y="9525659"/>
            <a:ext cx="28049" cy="420736"/>
            <a:chOff x="0" y="0"/>
            <a:chExt cx="50800" cy="762000"/>
          </a:xfrm>
        </p:grpSpPr>
        <p:sp>
          <p:nvSpPr>
            <p:cNvPr id="81" name="Freeform 81"/>
            <p:cNvSpPr/>
            <p:nvPr/>
          </p:nvSpPr>
          <p:spPr>
            <a:xfrm>
              <a:off x="0" y="0"/>
              <a:ext cx="50800" cy="762000"/>
            </a:xfrm>
            <a:custGeom>
              <a:avLst/>
              <a:gdLst/>
              <a:ahLst/>
              <a:cxnLst/>
              <a:rect l="l" t="t" r="r" b="b"/>
              <a:pathLst>
                <a:path w="50800" h="762000">
                  <a:moveTo>
                    <a:pt x="0" y="0"/>
                  </a:moveTo>
                  <a:lnTo>
                    <a:pt x="50800" y="0"/>
                  </a:lnTo>
                  <a:lnTo>
                    <a:pt x="50800" y="762000"/>
                  </a:lnTo>
                  <a:lnTo>
                    <a:pt x="0" y="762000"/>
                  </a:lnTo>
                  <a:close/>
                </a:path>
              </a:pathLst>
            </a:custGeom>
            <a:solidFill>
              <a:srgbClr val="4CAF50"/>
            </a:solidFill>
          </p:spPr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1" grpId="0"/>
      <p:bldP spid="14" grpId="0"/>
      <p:bldP spid="17" grpId="0"/>
      <p:bldP spid="23" grpId="0"/>
      <p:bldP spid="24" grpId="0"/>
      <p:bldP spid="25" grpId="0"/>
      <p:bldP spid="26" grpId="0"/>
      <p:bldP spid="27" grpId="0"/>
      <p:bldP spid="31" grpId="0"/>
      <p:bldP spid="32" grpId="0"/>
      <p:bldP spid="33" grpId="0"/>
      <p:bldP spid="34" grpId="0"/>
      <p:bldP spid="35" grpId="0"/>
      <p:bldP spid="50" grpId="0"/>
      <p:bldP spid="51" grpId="0"/>
      <p:bldP spid="52" grpId="0"/>
      <p:bldP spid="57" grpId="0"/>
      <p:bldP spid="58" grpId="0"/>
      <p:bldP spid="59" grpId="0"/>
      <p:bldP spid="64" grpId="0"/>
      <p:bldP spid="65" grpId="0"/>
      <p:bldP spid="66" grpId="0"/>
      <p:bldP spid="71" grpId="0"/>
      <p:bldP spid="72" grpId="0"/>
      <p:bldP spid="7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11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82BDA1-D19A-4C94-7E89-4CFF425396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 descr="Diagrama  Descrição gerada automaticamente">
            <a:extLst>
              <a:ext uri="{FF2B5EF4-FFF2-40B4-BE49-F238E27FC236}">
                <a16:creationId xmlns:a16="http://schemas.microsoft.com/office/drawing/2014/main" id="{53DA4DF3-FA8C-B6D4-5736-1B1248E11626}"/>
              </a:ext>
            </a:extLst>
          </p:cNvPr>
          <p:cNvSpPr/>
          <p:nvPr/>
        </p:nvSpPr>
        <p:spPr>
          <a:xfrm>
            <a:off x="10109406" y="3336880"/>
            <a:ext cx="8178594" cy="6950123"/>
          </a:xfrm>
          <a:custGeom>
            <a:avLst/>
            <a:gdLst/>
            <a:ahLst/>
            <a:cxnLst/>
            <a:rect l="l" t="t" r="r" b="b"/>
            <a:pathLst>
              <a:path w="8178594" h="6950122">
                <a:moveTo>
                  <a:pt x="0" y="0"/>
                </a:moveTo>
                <a:lnTo>
                  <a:pt x="8178594" y="0"/>
                </a:lnTo>
                <a:lnTo>
                  <a:pt x="8178594" y="6950122"/>
                </a:lnTo>
                <a:lnTo>
                  <a:pt x="0" y="69501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0000"/>
            </a:blip>
            <a:stretch>
              <a:fillRect b="-115"/>
            </a:stretch>
          </a:blipFill>
        </p:spPr>
        <p:txBody>
          <a:bodyPr/>
          <a:lstStyle/>
          <a:p>
            <a:pPr defTabSz="1371669">
              <a:defRPr/>
            </a:pPr>
            <a:endParaRPr lang="pt-BR" sz="270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3" name="Imagem 2" descr="Logotipo&#10;&#10;O conteúdo gerado por IA pode estar incorreto.">
            <a:extLst>
              <a:ext uri="{FF2B5EF4-FFF2-40B4-BE49-F238E27FC236}">
                <a16:creationId xmlns:a16="http://schemas.microsoft.com/office/drawing/2014/main" id="{BBAC484E-1C4E-9FD8-272F-5C1D944563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8705" y="566615"/>
            <a:ext cx="3468101" cy="1330595"/>
          </a:xfrm>
          <a:prstGeom prst="rect">
            <a:avLst/>
          </a:prstGeom>
        </p:spPr>
      </p:pic>
      <p:sp>
        <p:nvSpPr>
          <p:cNvPr id="4" name="Freeform 11">
            <a:extLst>
              <a:ext uri="{FF2B5EF4-FFF2-40B4-BE49-F238E27FC236}">
                <a16:creationId xmlns:a16="http://schemas.microsoft.com/office/drawing/2014/main" id="{187494AF-B7CE-AA3B-740C-6B5F1E9DB9F1}"/>
              </a:ext>
            </a:extLst>
          </p:cNvPr>
          <p:cNvSpPr/>
          <p:nvPr/>
        </p:nvSpPr>
        <p:spPr>
          <a:xfrm>
            <a:off x="1410090" y="1668780"/>
            <a:ext cx="6768507" cy="7810473"/>
          </a:xfrm>
          <a:custGeom>
            <a:avLst/>
            <a:gdLst/>
            <a:ahLst/>
            <a:cxnLst/>
            <a:rect l="l" t="t" r="r" b="b"/>
            <a:pathLst>
              <a:path w="5318524" h="5781004">
                <a:moveTo>
                  <a:pt x="0" y="0"/>
                </a:moveTo>
                <a:lnTo>
                  <a:pt x="5318524" y="0"/>
                </a:lnTo>
                <a:lnTo>
                  <a:pt x="5318524" y="5781004"/>
                </a:lnTo>
                <a:lnTo>
                  <a:pt x="0" y="578100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defTabSz="1371669">
              <a:defRPr/>
            </a:pPr>
            <a:endParaRPr lang="pt-BR" sz="2700">
              <a:solidFill>
                <a:prstClr val="black"/>
              </a:solidFill>
              <a:latin typeface="Calibri" panose="020F0502020204030204"/>
            </a:endParaRPr>
          </a:p>
        </p:txBody>
      </p: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F3C86EFA-B34D-C6BB-DDDD-B8252E9A759A}"/>
              </a:ext>
            </a:extLst>
          </p:cNvPr>
          <p:cNvGrpSpPr/>
          <p:nvPr/>
        </p:nvGrpSpPr>
        <p:grpSpPr>
          <a:xfrm>
            <a:off x="5692140" y="4899143"/>
            <a:ext cx="3951555" cy="457826"/>
            <a:chOff x="6019800" y="2229774"/>
            <a:chExt cx="2634370" cy="305217"/>
          </a:xfrm>
        </p:grpSpPr>
        <p:sp>
          <p:nvSpPr>
            <p:cNvPr id="9" name="AutoShape 31">
              <a:extLst>
                <a:ext uri="{FF2B5EF4-FFF2-40B4-BE49-F238E27FC236}">
                  <a16:creationId xmlns:a16="http://schemas.microsoft.com/office/drawing/2014/main" id="{686DB0A3-2ED6-2906-C085-29ECBC604A78}"/>
                </a:ext>
              </a:extLst>
            </p:cNvPr>
            <p:cNvSpPr/>
            <p:nvPr/>
          </p:nvSpPr>
          <p:spPr>
            <a:xfrm flipV="1">
              <a:off x="6019800" y="2361240"/>
              <a:ext cx="2416961" cy="959"/>
            </a:xfrm>
            <a:prstGeom prst="line">
              <a:avLst/>
            </a:prstGeom>
            <a:ln w="25400" cap="rnd">
              <a:solidFill>
                <a:srgbClr val="1C865C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pPr defTabSz="1371669">
                <a:defRPr/>
              </a:pPr>
              <a:endParaRPr lang="pt-BR"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grpSp>
          <p:nvGrpSpPr>
            <p:cNvPr id="10" name="Group 32">
              <a:extLst>
                <a:ext uri="{FF2B5EF4-FFF2-40B4-BE49-F238E27FC236}">
                  <a16:creationId xmlns:a16="http://schemas.microsoft.com/office/drawing/2014/main" id="{C50AC392-405B-B1B5-26F5-D29E03962BEB}"/>
                </a:ext>
              </a:extLst>
            </p:cNvPr>
            <p:cNvGrpSpPr/>
            <p:nvPr/>
          </p:nvGrpSpPr>
          <p:grpSpPr>
            <a:xfrm>
              <a:off x="8323970" y="2229774"/>
              <a:ext cx="330200" cy="305217"/>
              <a:chOff x="0" y="0"/>
              <a:chExt cx="440267" cy="406956"/>
            </a:xfrm>
          </p:grpSpPr>
          <p:sp>
            <p:nvSpPr>
              <p:cNvPr id="11" name="Freeform 33">
                <a:extLst>
                  <a:ext uri="{FF2B5EF4-FFF2-40B4-BE49-F238E27FC236}">
                    <a16:creationId xmlns:a16="http://schemas.microsoft.com/office/drawing/2014/main" id="{6D1E59DC-15A6-BBE3-CA9B-DC820C1E8E51}"/>
                  </a:ext>
                </a:extLst>
              </p:cNvPr>
              <p:cNvSpPr/>
              <p:nvPr/>
            </p:nvSpPr>
            <p:spPr>
              <a:xfrm>
                <a:off x="16891" y="16891"/>
                <a:ext cx="406400" cy="373126"/>
              </a:xfrm>
              <a:custGeom>
                <a:avLst/>
                <a:gdLst/>
                <a:ahLst/>
                <a:cxnLst/>
                <a:rect l="l" t="t" r="r" b="b"/>
                <a:pathLst>
                  <a:path w="406400" h="373126">
                    <a:moveTo>
                      <a:pt x="0" y="186563"/>
                    </a:moveTo>
                    <a:cubicBezTo>
                      <a:pt x="0" y="83566"/>
                      <a:pt x="90932" y="0"/>
                      <a:pt x="203200" y="0"/>
                    </a:cubicBezTo>
                    <a:cubicBezTo>
                      <a:pt x="315468" y="0"/>
                      <a:pt x="406400" y="83566"/>
                      <a:pt x="406400" y="186563"/>
                    </a:cubicBezTo>
                    <a:cubicBezTo>
                      <a:pt x="406400" y="289560"/>
                      <a:pt x="315468" y="373126"/>
                      <a:pt x="203200" y="373126"/>
                    </a:cubicBezTo>
                    <a:cubicBezTo>
                      <a:pt x="90932" y="373126"/>
                      <a:pt x="0" y="289560"/>
                      <a:pt x="0" y="186563"/>
                    </a:cubicBezTo>
                    <a:close/>
                  </a:path>
                </a:pathLst>
              </a:custGeom>
              <a:solidFill>
                <a:srgbClr val="1C865C"/>
              </a:solidFill>
            </p:spPr>
            <p:txBody>
              <a:bodyPr/>
              <a:lstStyle/>
              <a:p>
                <a:pPr defTabSz="1371669">
                  <a:defRPr/>
                </a:pPr>
                <a:endParaRPr lang="pt-BR" sz="270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2" name="Freeform 34">
                <a:extLst>
                  <a:ext uri="{FF2B5EF4-FFF2-40B4-BE49-F238E27FC236}">
                    <a16:creationId xmlns:a16="http://schemas.microsoft.com/office/drawing/2014/main" id="{393B15D4-F8AD-127C-6EAA-B9CBD25DC82B}"/>
                  </a:ext>
                </a:extLst>
              </p:cNvPr>
              <p:cNvSpPr/>
              <p:nvPr/>
            </p:nvSpPr>
            <p:spPr>
              <a:xfrm>
                <a:off x="0" y="0"/>
                <a:ext cx="440309" cy="406908"/>
              </a:xfrm>
              <a:custGeom>
                <a:avLst/>
                <a:gdLst/>
                <a:ahLst/>
                <a:cxnLst/>
                <a:rect l="l" t="t" r="r" b="b"/>
                <a:pathLst>
                  <a:path w="440309" h="406908">
                    <a:moveTo>
                      <a:pt x="0" y="203454"/>
                    </a:moveTo>
                    <a:cubicBezTo>
                      <a:pt x="0" y="89789"/>
                      <a:pt x="99949" y="0"/>
                      <a:pt x="220091" y="0"/>
                    </a:cubicBezTo>
                    <a:cubicBezTo>
                      <a:pt x="340233" y="0"/>
                      <a:pt x="440309" y="89789"/>
                      <a:pt x="440309" y="203454"/>
                    </a:cubicBezTo>
                    <a:lnTo>
                      <a:pt x="423291" y="203454"/>
                    </a:lnTo>
                    <a:lnTo>
                      <a:pt x="440182" y="203454"/>
                    </a:lnTo>
                    <a:cubicBezTo>
                      <a:pt x="440182" y="317119"/>
                      <a:pt x="340233" y="406908"/>
                      <a:pt x="220091" y="406908"/>
                    </a:cubicBezTo>
                    <a:lnTo>
                      <a:pt x="220091" y="390017"/>
                    </a:lnTo>
                    <a:lnTo>
                      <a:pt x="220091" y="406908"/>
                    </a:lnTo>
                    <a:cubicBezTo>
                      <a:pt x="99949" y="406908"/>
                      <a:pt x="0" y="317246"/>
                      <a:pt x="0" y="203454"/>
                    </a:cubicBezTo>
                    <a:lnTo>
                      <a:pt x="16891" y="203454"/>
                    </a:lnTo>
                    <a:lnTo>
                      <a:pt x="33909" y="203454"/>
                    </a:lnTo>
                    <a:lnTo>
                      <a:pt x="16891" y="203454"/>
                    </a:lnTo>
                    <a:lnTo>
                      <a:pt x="0" y="203454"/>
                    </a:lnTo>
                    <a:moveTo>
                      <a:pt x="33909" y="203454"/>
                    </a:moveTo>
                    <a:cubicBezTo>
                      <a:pt x="33909" y="212852"/>
                      <a:pt x="26289" y="220345"/>
                      <a:pt x="17018" y="220345"/>
                    </a:cubicBezTo>
                    <a:cubicBezTo>
                      <a:pt x="7747" y="220345"/>
                      <a:pt x="0" y="212852"/>
                      <a:pt x="0" y="203454"/>
                    </a:cubicBezTo>
                    <a:cubicBezTo>
                      <a:pt x="0" y="194056"/>
                      <a:pt x="7620" y="186563"/>
                      <a:pt x="16891" y="186563"/>
                    </a:cubicBezTo>
                    <a:cubicBezTo>
                      <a:pt x="26162" y="186563"/>
                      <a:pt x="33782" y="194183"/>
                      <a:pt x="33782" y="203454"/>
                    </a:cubicBezTo>
                    <a:cubicBezTo>
                      <a:pt x="33782" y="295783"/>
                      <a:pt x="115824" y="373126"/>
                      <a:pt x="220091" y="373126"/>
                    </a:cubicBezTo>
                    <a:cubicBezTo>
                      <a:pt x="324358" y="373126"/>
                      <a:pt x="406400" y="295783"/>
                      <a:pt x="406400" y="203454"/>
                    </a:cubicBezTo>
                    <a:cubicBezTo>
                      <a:pt x="406400" y="111125"/>
                      <a:pt x="324358" y="33909"/>
                      <a:pt x="220091" y="33909"/>
                    </a:cubicBezTo>
                    <a:lnTo>
                      <a:pt x="220091" y="16891"/>
                    </a:lnTo>
                    <a:lnTo>
                      <a:pt x="220091" y="33909"/>
                    </a:lnTo>
                    <a:cubicBezTo>
                      <a:pt x="115824" y="33909"/>
                      <a:pt x="33909" y="111125"/>
                      <a:pt x="33909" y="203454"/>
                    </a:cubicBezTo>
                    <a:close/>
                  </a:path>
                </a:pathLst>
              </a:custGeom>
              <a:solidFill>
                <a:srgbClr val="1C865C"/>
              </a:solidFill>
            </p:spPr>
            <p:txBody>
              <a:bodyPr/>
              <a:lstStyle/>
              <a:p>
                <a:pPr defTabSz="1371669">
                  <a:defRPr/>
                </a:pPr>
                <a:endParaRPr lang="pt-BR" sz="270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</p:grpSp>
      <p:sp>
        <p:nvSpPr>
          <p:cNvPr id="18" name="TextBox 13">
            <a:extLst>
              <a:ext uri="{FF2B5EF4-FFF2-40B4-BE49-F238E27FC236}">
                <a16:creationId xmlns:a16="http://schemas.microsoft.com/office/drawing/2014/main" id="{D0C7C211-5DA2-97B6-E315-BEB802808587}"/>
              </a:ext>
            </a:extLst>
          </p:cNvPr>
          <p:cNvSpPr txBox="1"/>
          <p:nvPr/>
        </p:nvSpPr>
        <p:spPr>
          <a:xfrm>
            <a:off x="10086546" y="4159840"/>
            <a:ext cx="7881414" cy="44884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1371669">
              <a:lnSpc>
                <a:spcPts val="6999"/>
              </a:lnSpc>
              <a:defRPr/>
            </a:pPr>
            <a:r>
              <a:rPr lang="en-US" sz="6600" b="1" dirty="0">
                <a:solidFill>
                  <a:srgbClr val="C79933"/>
                </a:solidFill>
                <a:latin typeface="Tenorite" panose="00000500000000000000" pitchFamily="2" charset="0"/>
                <a:sym typeface="Varela Round"/>
              </a:rPr>
              <a:t>CINCO PILARES PARA O FORTALECIMENTO DA INDÚSTRIA DE BIOINSUMOS</a:t>
            </a:r>
          </a:p>
          <a:p>
            <a:pPr algn="ctr" defTabSz="1371669">
              <a:lnSpc>
                <a:spcPts val="6999"/>
              </a:lnSpc>
              <a:defRPr/>
            </a:pPr>
            <a:endParaRPr lang="en-US" sz="6600" b="1" dirty="0">
              <a:solidFill>
                <a:srgbClr val="C79933"/>
              </a:solidFill>
              <a:latin typeface="Tenorite" panose="00000500000000000000" pitchFamily="2" charset="0"/>
              <a:ea typeface="Century Expanded Bold"/>
              <a:cs typeface="Century Expanded Bold"/>
              <a:sym typeface="Century Expanded Bold"/>
            </a:endParaRPr>
          </a:p>
        </p:txBody>
      </p:sp>
    </p:spTree>
    <p:extLst>
      <p:ext uri="{BB962C8B-B14F-4D97-AF65-F5344CB8AC3E}">
        <p14:creationId xmlns:p14="http://schemas.microsoft.com/office/powerpoint/2010/main" val="1815603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03115"/>
            </a:solidFill>
          </p:spPr>
          <p:txBody>
            <a:bodyPr/>
            <a:lstStyle/>
            <a:p>
              <a:pPr defTabSz="914445"/>
              <a:endParaRPr lang="pt-BR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30095" y="0"/>
            <a:ext cx="18288000" cy="10287000"/>
            <a:chOff x="0" y="0"/>
            <a:chExt cx="24384000" cy="13716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003115"/>
            </a:solidFill>
          </p:spPr>
          <p:txBody>
            <a:bodyPr/>
            <a:lstStyle/>
            <a:p>
              <a:pPr defTabSz="914445"/>
              <a:endParaRPr lang="pt-BR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Agrupar 5">
            <a:extLst>
              <a:ext uri="{FF2B5EF4-FFF2-40B4-BE49-F238E27FC236}">
                <a16:creationId xmlns:a16="http://schemas.microsoft.com/office/drawing/2014/main" id="{8E94CA70-AB97-4877-B889-BE45981E2103}"/>
              </a:ext>
            </a:extLst>
          </p:cNvPr>
          <p:cNvGrpSpPr/>
          <p:nvPr/>
        </p:nvGrpSpPr>
        <p:grpSpPr>
          <a:xfrm>
            <a:off x="952863" y="1738550"/>
            <a:ext cx="6181043" cy="4028484"/>
            <a:chOff x="952863" y="1738550"/>
            <a:chExt cx="6181043" cy="4028484"/>
          </a:xfrm>
        </p:grpSpPr>
        <p:grpSp>
          <p:nvGrpSpPr>
            <p:cNvPr id="7" name="Group 7"/>
            <p:cNvGrpSpPr/>
            <p:nvPr/>
          </p:nvGrpSpPr>
          <p:grpSpPr>
            <a:xfrm>
              <a:off x="952863" y="1738550"/>
              <a:ext cx="5278641" cy="4028484"/>
              <a:chOff x="0" y="0"/>
              <a:chExt cx="7038188" cy="5371313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6350" y="6350"/>
                <a:ext cx="7025513" cy="5358638"/>
              </a:xfrm>
              <a:custGeom>
                <a:avLst/>
                <a:gdLst/>
                <a:ahLst/>
                <a:cxnLst/>
                <a:rect l="l" t="t" r="r" b="b"/>
                <a:pathLst>
                  <a:path w="7025513" h="5358638">
                    <a:moveTo>
                      <a:pt x="0" y="138938"/>
                    </a:moveTo>
                    <a:cubicBezTo>
                      <a:pt x="0" y="62230"/>
                      <a:pt x="62230" y="0"/>
                      <a:pt x="139065" y="0"/>
                    </a:cubicBezTo>
                    <a:lnTo>
                      <a:pt x="6886448" y="0"/>
                    </a:lnTo>
                    <a:cubicBezTo>
                      <a:pt x="6963283" y="0"/>
                      <a:pt x="7025513" y="62230"/>
                      <a:pt x="7025513" y="138938"/>
                    </a:cubicBezTo>
                    <a:lnTo>
                      <a:pt x="7025513" y="5219700"/>
                    </a:lnTo>
                    <a:cubicBezTo>
                      <a:pt x="7025513" y="5296408"/>
                      <a:pt x="6963283" y="5358638"/>
                      <a:pt x="6886448" y="5358638"/>
                    </a:cubicBezTo>
                    <a:lnTo>
                      <a:pt x="139065" y="5358638"/>
                    </a:lnTo>
                    <a:cubicBezTo>
                      <a:pt x="62230" y="5358638"/>
                      <a:pt x="0" y="5296408"/>
                      <a:pt x="0" y="5219700"/>
                    </a:cubicBezTo>
                    <a:close/>
                  </a:path>
                </a:pathLst>
              </a:custGeom>
              <a:solidFill>
                <a:srgbClr val="00802B"/>
              </a:solidFill>
            </p:spPr>
            <p:txBody>
              <a:bodyPr/>
              <a:lstStyle/>
              <a:p>
                <a:pPr defTabSz="914445"/>
                <a:endParaRPr lang="pt-BR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9" name="Freeform 9"/>
              <p:cNvSpPr/>
              <p:nvPr/>
            </p:nvSpPr>
            <p:spPr>
              <a:xfrm>
                <a:off x="0" y="0"/>
                <a:ext cx="7038213" cy="5371338"/>
              </a:xfrm>
              <a:custGeom>
                <a:avLst/>
                <a:gdLst/>
                <a:ahLst/>
                <a:cxnLst/>
                <a:rect l="l" t="t" r="r" b="b"/>
                <a:pathLst>
                  <a:path w="7038213" h="5371338">
                    <a:moveTo>
                      <a:pt x="0" y="145288"/>
                    </a:moveTo>
                    <a:cubicBezTo>
                      <a:pt x="0" y="65024"/>
                      <a:pt x="65151" y="0"/>
                      <a:pt x="145415" y="0"/>
                    </a:cubicBezTo>
                    <a:lnTo>
                      <a:pt x="6892798" y="0"/>
                    </a:lnTo>
                    <a:lnTo>
                      <a:pt x="6892798" y="6350"/>
                    </a:lnTo>
                    <a:lnTo>
                      <a:pt x="6892798" y="0"/>
                    </a:lnTo>
                    <a:cubicBezTo>
                      <a:pt x="6973062" y="0"/>
                      <a:pt x="7038213" y="65024"/>
                      <a:pt x="7038213" y="145288"/>
                    </a:cubicBezTo>
                    <a:lnTo>
                      <a:pt x="7031863" y="145288"/>
                    </a:lnTo>
                    <a:lnTo>
                      <a:pt x="7038213" y="145288"/>
                    </a:lnTo>
                    <a:lnTo>
                      <a:pt x="7038213" y="5226050"/>
                    </a:lnTo>
                    <a:lnTo>
                      <a:pt x="7031863" y="5226050"/>
                    </a:lnTo>
                    <a:lnTo>
                      <a:pt x="7038213" y="5226050"/>
                    </a:lnTo>
                    <a:cubicBezTo>
                      <a:pt x="7038213" y="5306314"/>
                      <a:pt x="6973062" y="5371338"/>
                      <a:pt x="6892798" y="5371338"/>
                    </a:cubicBezTo>
                    <a:lnTo>
                      <a:pt x="6892798" y="5364988"/>
                    </a:lnTo>
                    <a:lnTo>
                      <a:pt x="6892798" y="5371338"/>
                    </a:lnTo>
                    <a:lnTo>
                      <a:pt x="145415" y="5371338"/>
                    </a:lnTo>
                    <a:lnTo>
                      <a:pt x="145415" y="5364988"/>
                    </a:lnTo>
                    <a:lnTo>
                      <a:pt x="145415" y="5371338"/>
                    </a:lnTo>
                    <a:cubicBezTo>
                      <a:pt x="65151" y="5371338"/>
                      <a:pt x="0" y="5306314"/>
                      <a:pt x="0" y="5226050"/>
                    </a:cubicBezTo>
                    <a:lnTo>
                      <a:pt x="0" y="145288"/>
                    </a:lnTo>
                    <a:lnTo>
                      <a:pt x="6350" y="145288"/>
                    </a:lnTo>
                    <a:lnTo>
                      <a:pt x="0" y="145288"/>
                    </a:lnTo>
                    <a:moveTo>
                      <a:pt x="12700" y="145288"/>
                    </a:moveTo>
                    <a:lnTo>
                      <a:pt x="12700" y="5226050"/>
                    </a:lnTo>
                    <a:lnTo>
                      <a:pt x="6350" y="5226050"/>
                    </a:lnTo>
                    <a:lnTo>
                      <a:pt x="12700" y="5226050"/>
                    </a:lnTo>
                    <a:cubicBezTo>
                      <a:pt x="12700" y="5299329"/>
                      <a:pt x="72136" y="5358638"/>
                      <a:pt x="145415" y="5358638"/>
                    </a:cubicBezTo>
                    <a:lnTo>
                      <a:pt x="6892798" y="5358638"/>
                    </a:lnTo>
                    <a:cubicBezTo>
                      <a:pt x="6966077" y="5358638"/>
                      <a:pt x="7025513" y="5299329"/>
                      <a:pt x="7025513" y="5226050"/>
                    </a:cubicBezTo>
                    <a:lnTo>
                      <a:pt x="7025513" y="145288"/>
                    </a:lnTo>
                    <a:cubicBezTo>
                      <a:pt x="7025513" y="72009"/>
                      <a:pt x="6966077" y="12700"/>
                      <a:pt x="6892798" y="12700"/>
                    </a:cubicBezTo>
                    <a:lnTo>
                      <a:pt x="145415" y="12700"/>
                    </a:lnTo>
                    <a:lnTo>
                      <a:pt x="145415" y="6350"/>
                    </a:lnTo>
                    <a:lnTo>
                      <a:pt x="145415" y="12700"/>
                    </a:lnTo>
                    <a:cubicBezTo>
                      <a:pt x="72136" y="12700"/>
                      <a:pt x="12700" y="72009"/>
                      <a:pt x="12700" y="145288"/>
                    </a:cubicBezTo>
                    <a:close/>
                  </a:path>
                </a:pathLst>
              </a:custGeom>
              <a:solidFill>
                <a:srgbClr val="199944"/>
              </a:solidFill>
            </p:spPr>
            <p:txBody>
              <a:bodyPr/>
              <a:lstStyle/>
              <a:p>
                <a:pPr defTabSz="914445"/>
                <a:endParaRPr lang="pt-BR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1215096" y="2000784"/>
              <a:ext cx="744141" cy="744141"/>
              <a:chOff x="0" y="0"/>
              <a:chExt cx="992188" cy="992188"/>
            </a:xfrm>
            <a:solidFill>
              <a:srgbClr val="FFC000"/>
            </a:solidFill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992251" cy="992251"/>
              </a:xfrm>
              <a:custGeom>
                <a:avLst/>
                <a:gdLst/>
                <a:ahLst/>
                <a:cxnLst/>
                <a:rect l="l" t="t" r="r" b="b"/>
                <a:pathLst>
                  <a:path w="992251" h="992251">
                    <a:moveTo>
                      <a:pt x="0" y="496062"/>
                    </a:moveTo>
                    <a:cubicBezTo>
                      <a:pt x="0" y="222123"/>
                      <a:pt x="222123" y="0"/>
                      <a:pt x="496062" y="0"/>
                    </a:cubicBezTo>
                    <a:cubicBezTo>
                      <a:pt x="770001" y="0"/>
                      <a:pt x="992251" y="222123"/>
                      <a:pt x="992251" y="496062"/>
                    </a:cubicBezTo>
                    <a:cubicBezTo>
                      <a:pt x="992251" y="770001"/>
                      <a:pt x="770128" y="992251"/>
                      <a:pt x="496062" y="992251"/>
                    </a:cubicBezTo>
                    <a:cubicBezTo>
                      <a:pt x="221996" y="992251"/>
                      <a:pt x="0" y="770128"/>
                      <a:pt x="0" y="496062"/>
                    </a:cubicBezTo>
                    <a:close/>
                  </a:path>
                </a:pathLst>
              </a:custGeom>
              <a:grpFill/>
            </p:spPr>
            <p:txBody>
              <a:bodyPr/>
              <a:lstStyle/>
              <a:p>
                <a:pPr defTabSz="914445"/>
                <a:endParaRPr lang="pt-BR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12" name="Freeform 12" descr="preencoded.png"/>
            <p:cNvSpPr/>
            <p:nvPr/>
          </p:nvSpPr>
          <p:spPr>
            <a:xfrm>
              <a:off x="1419740" y="2205277"/>
              <a:ext cx="334862" cy="334862"/>
            </a:xfrm>
            <a:custGeom>
              <a:avLst/>
              <a:gdLst/>
              <a:ahLst/>
              <a:cxnLst/>
              <a:rect l="l" t="t" r="r" b="b"/>
              <a:pathLst>
                <a:path w="334861" h="334861">
                  <a:moveTo>
                    <a:pt x="0" y="0"/>
                  </a:moveTo>
                  <a:lnTo>
                    <a:pt x="334861" y="0"/>
                  </a:lnTo>
                  <a:lnTo>
                    <a:pt x="334861" y="334861"/>
                  </a:lnTo>
                  <a:lnTo>
                    <a:pt x="0" y="3348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t="-6943" b="-6946"/>
              </a:stretch>
            </a:blipFill>
          </p:spPr>
          <p:txBody>
            <a:bodyPr/>
            <a:lstStyle/>
            <a:p>
              <a:pPr defTabSz="914445"/>
              <a:endParaRPr lang="pt-BR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2063426" y="1999694"/>
              <a:ext cx="5070480" cy="117205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defTabSz="914445">
                <a:lnSpc>
                  <a:spcPts val="2999"/>
                </a:lnSpc>
              </a:pPr>
              <a:r>
                <a:rPr lang="pt-BR" sz="3600" b="1" dirty="0">
                  <a:solidFill>
                    <a:srgbClr val="FFFFFF"/>
                  </a:solidFill>
                  <a:latin typeface="Tenorite" panose="00000500000000000000" pitchFamily="2" charset="0"/>
                  <a:ea typeface="Varela Round"/>
                  <a:cs typeface="Varela Round"/>
                  <a:sym typeface="Varela Round"/>
                </a:rPr>
                <a:t>Produtos </a:t>
              </a:r>
            </a:p>
            <a:p>
              <a:pPr defTabSz="914445">
                <a:lnSpc>
                  <a:spcPts val="2999"/>
                </a:lnSpc>
              </a:pPr>
              <a:r>
                <a:rPr lang="pt-BR" sz="3600" b="1" dirty="0">
                  <a:solidFill>
                    <a:srgbClr val="FFFFFF"/>
                  </a:solidFill>
                  <a:latin typeface="Tenorite" panose="00000500000000000000" pitchFamily="2" charset="0"/>
                  <a:ea typeface="Varela Round"/>
                  <a:cs typeface="Varela Round"/>
                  <a:sym typeface="Varela Round"/>
                </a:rPr>
                <a:t>multifuncionais e híbridos</a:t>
              </a:r>
              <a:endParaRPr lang="en-US" sz="3200" b="1" dirty="0">
                <a:solidFill>
                  <a:srgbClr val="FFFFFF"/>
                </a:solidFill>
                <a:latin typeface="Tenorite" panose="00000500000000000000" pitchFamily="2" charset="0"/>
                <a:ea typeface="Varela Round"/>
                <a:cs typeface="Varela Round"/>
                <a:sym typeface="Varela Round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544570" y="3248596"/>
              <a:ext cx="4095245" cy="236192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 defTabSz="914445">
                <a:lnSpc>
                  <a:spcPts val="3125"/>
                </a:lnSpc>
              </a:pPr>
              <a:r>
                <a:rPr lang="pt-BR" sz="2400" dirty="0">
                  <a:solidFill>
                    <a:srgbClr val="FFFFFF"/>
                  </a:solidFill>
                  <a:latin typeface="Tenorite" panose="00000500000000000000" pitchFamily="2" charset="0"/>
                  <a:ea typeface="Poppins"/>
                  <a:cs typeface="Poppins"/>
                  <a:sym typeface="Poppins"/>
                </a:rPr>
                <a:t>Um único registro para produtos multifuncionais e previsão de registro de produtos em formulações que contenham fertilizantes e/ou pesticidas.</a:t>
              </a:r>
              <a:endParaRPr lang="en-US" sz="2400" dirty="0">
                <a:solidFill>
                  <a:srgbClr val="FFFFFF"/>
                </a:solidFill>
                <a:latin typeface="Tenorite" panose="00000500000000000000" pitchFamily="2" charset="0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6469924" y="1738550"/>
            <a:ext cx="5574755" cy="4028484"/>
            <a:chOff x="0" y="0"/>
            <a:chExt cx="7038378" cy="5371313"/>
          </a:xfrm>
        </p:grpSpPr>
        <p:sp>
          <p:nvSpPr>
            <p:cNvPr id="16" name="Freeform 16"/>
            <p:cNvSpPr/>
            <p:nvPr/>
          </p:nvSpPr>
          <p:spPr>
            <a:xfrm>
              <a:off x="6350" y="6350"/>
              <a:ext cx="7025767" cy="5358638"/>
            </a:xfrm>
            <a:custGeom>
              <a:avLst/>
              <a:gdLst/>
              <a:ahLst/>
              <a:cxnLst/>
              <a:rect l="l" t="t" r="r" b="b"/>
              <a:pathLst>
                <a:path w="7025767" h="5358638">
                  <a:moveTo>
                    <a:pt x="0" y="138938"/>
                  </a:moveTo>
                  <a:cubicBezTo>
                    <a:pt x="0" y="62230"/>
                    <a:pt x="62230" y="0"/>
                    <a:pt x="139065" y="0"/>
                  </a:cubicBezTo>
                  <a:lnTo>
                    <a:pt x="6886702" y="0"/>
                  </a:lnTo>
                  <a:cubicBezTo>
                    <a:pt x="6963537" y="0"/>
                    <a:pt x="7025767" y="62230"/>
                    <a:pt x="7025767" y="138938"/>
                  </a:cubicBezTo>
                  <a:lnTo>
                    <a:pt x="7025767" y="5219700"/>
                  </a:lnTo>
                  <a:cubicBezTo>
                    <a:pt x="7025767" y="5296408"/>
                    <a:pt x="6963537" y="5358638"/>
                    <a:pt x="6886702" y="5358638"/>
                  </a:cubicBezTo>
                  <a:lnTo>
                    <a:pt x="139065" y="5358638"/>
                  </a:lnTo>
                  <a:cubicBezTo>
                    <a:pt x="62230" y="5358638"/>
                    <a:pt x="0" y="5296408"/>
                    <a:pt x="0" y="5219700"/>
                  </a:cubicBezTo>
                  <a:close/>
                </a:path>
              </a:pathLst>
            </a:custGeom>
            <a:solidFill>
              <a:srgbClr val="00802B"/>
            </a:solidFill>
          </p:spPr>
          <p:txBody>
            <a:bodyPr/>
            <a:lstStyle/>
            <a:p>
              <a:pPr defTabSz="914445"/>
              <a:endParaRPr lang="pt-BR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" name="Freeform 17"/>
            <p:cNvSpPr/>
            <p:nvPr/>
          </p:nvSpPr>
          <p:spPr>
            <a:xfrm>
              <a:off x="0" y="0"/>
              <a:ext cx="7038467" cy="5371338"/>
            </a:xfrm>
            <a:custGeom>
              <a:avLst/>
              <a:gdLst/>
              <a:ahLst/>
              <a:cxnLst/>
              <a:rect l="l" t="t" r="r" b="b"/>
              <a:pathLst>
                <a:path w="7038467" h="5371338">
                  <a:moveTo>
                    <a:pt x="0" y="145288"/>
                  </a:moveTo>
                  <a:cubicBezTo>
                    <a:pt x="0" y="65024"/>
                    <a:pt x="65151" y="0"/>
                    <a:pt x="145415" y="0"/>
                  </a:cubicBezTo>
                  <a:lnTo>
                    <a:pt x="6893052" y="0"/>
                  </a:lnTo>
                  <a:lnTo>
                    <a:pt x="6893052" y="6350"/>
                  </a:lnTo>
                  <a:lnTo>
                    <a:pt x="6893052" y="0"/>
                  </a:lnTo>
                  <a:cubicBezTo>
                    <a:pt x="6973316" y="0"/>
                    <a:pt x="7038467" y="65024"/>
                    <a:pt x="7038467" y="145288"/>
                  </a:cubicBezTo>
                  <a:lnTo>
                    <a:pt x="7032117" y="145288"/>
                  </a:lnTo>
                  <a:lnTo>
                    <a:pt x="7038467" y="145288"/>
                  </a:lnTo>
                  <a:lnTo>
                    <a:pt x="7038467" y="5226050"/>
                  </a:lnTo>
                  <a:lnTo>
                    <a:pt x="7032117" y="5226050"/>
                  </a:lnTo>
                  <a:lnTo>
                    <a:pt x="7038467" y="5226050"/>
                  </a:lnTo>
                  <a:cubicBezTo>
                    <a:pt x="7038467" y="5306314"/>
                    <a:pt x="6973316" y="5371338"/>
                    <a:pt x="6893052" y="5371338"/>
                  </a:cubicBezTo>
                  <a:lnTo>
                    <a:pt x="6893052" y="5364988"/>
                  </a:lnTo>
                  <a:lnTo>
                    <a:pt x="6893052" y="5371338"/>
                  </a:lnTo>
                  <a:lnTo>
                    <a:pt x="145415" y="5371338"/>
                  </a:lnTo>
                  <a:lnTo>
                    <a:pt x="145415" y="5364988"/>
                  </a:lnTo>
                  <a:lnTo>
                    <a:pt x="145415" y="5371338"/>
                  </a:lnTo>
                  <a:cubicBezTo>
                    <a:pt x="65151" y="5371338"/>
                    <a:pt x="0" y="5306314"/>
                    <a:pt x="0" y="5226050"/>
                  </a:cubicBezTo>
                  <a:lnTo>
                    <a:pt x="0" y="145288"/>
                  </a:lnTo>
                  <a:lnTo>
                    <a:pt x="6350" y="145288"/>
                  </a:lnTo>
                  <a:lnTo>
                    <a:pt x="0" y="145288"/>
                  </a:lnTo>
                  <a:moveTo>
                    <a:pt x="12700" y="145288"/>
                  </a:moveTo>
                  <a:lnTo>
                    <a:pt x="12700" y="5226050"/>
                  </a:lnTo>
                  <a:lnTo>
                    <a:pt x="6350" y="5226050"/>
                  </a:lnTo>
                  <a:lnTo>
                    <a:pt x="12700" y="5226050"/>
                  </a:lnTo>
                  <a:cubicBezTo>
                    <a:pt x="12700" y="5299329"/>
                    <a:pt x="72136" y="5358638"/>
                    <a:pt x="145415" y="5358638"/>
                  </a:cubicBezTo>
                  <a:lnTo>
                    <a:pt x="6893052" y="5358638"/>
                  </a:lnTo>
                  <a:cubicBezTo>
                    <a:pt x="6966331" y="5358638"/>
                    <a:pt x="7025767" y="5299329"/>
                    <a:pt x="7025767" y="5226050"/>
                  </a:cubicBezTo>
                  <a:lnTo>
                    <a:pt x="7025767" y="145288"/>
                  </a:lnTo>
                  <a:cubicBezTo>
                    <a:pt x="7025640" y="72009"/>
                    <a:pt x="6966331" y="12700"/>
                    <a:pt x="6893052" y="12700"/>
                  </a:cubicBezTo>
                  <a:lnTo>
                    <a:pt x="145415" y="12700"/>
                  </a:lnTo>
                  <a:lnTo>
                    <a:pt x="145415" y="6350"/>
                  </a:lnTo>
                  <a:lnTo>
                    <a:pt x="145415" y="12700"/>
                  </a:lnTo>
                  <a:cubicBezTo>
                    <a:pt x="72136" y="12700"/>
                    <a:pt x="12700" y="72009"/>
                    <a:pt x="12700" y="145288"/>
                  </a:cubicBezTo>
                  <a:close/>
                </a:path>
              </a:pathLst>
            </a:custGeom>
            <a:solidFill>
              <a:srgbClr val="199944"/>
            </a:solidFill>
          </p:spPr>
          <p:txBody>
            <a:bodyPr/>
            <a:lstStyle/>
            <a:p>
              <a:pPr defTabSz="914445"/>
              <a:endParaRPr lang="pt-BR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6732156" y="2000784"/>
            <a:ext cx="744141" cy="744141"/>
            <a:chOff x="0" y="0"/>
            <a:chExt cx="992188" cy="992188"/>
          </a:xfrm>
          <a:solidFill>
            <a:srgbClr val="FFC000"/>
          </a:solidFill>
        </p:grpSpPr>
        <p:sp>
          <p:nvSpPr>
            <p:cNvPr id="19" name="Freeform 19"/>
            <p:cNvSpPr/>
            <p:nvPr/>
          </p:nvSpPr>
          <p:spPr>
            <a:xfrm>
              <a:off x="0" y="0"/>
              <a:ext cx="992251" cy="992251"/>
            </a:xfrm>
            <a:custGeom>
              <a:avLst/>
              <a:gdLst/>
              <a:ahLst/>
              <a:cxnLst/>
              <a:rect l="l" t="t" r="r" b="b"/>
              <a:pathLst>
                <a:path w="992251" h="992251">
                  <a:moveTo>
                    <a:pt x="0" y="496062"/>
                  </a:moveTo>
                  <a:cubicBezTo>
                    <a:pt x="0" y="222123"/>
                    <a:pt x="222123" y="0"/>
                    <a:pt x="496062" y="0"/>
                  </a:cubicBezTo>
                  <a:cubicBezTo>
                    <a:pt x="770001" y="0"/>
                    <a:pt x="992251" y="222123"/>
                    <a:pt x="992251" y="496062"/>
                  </a:cubicBezTo>
                  <a:cubicBezTo>
                    <a:pt x="992251" y="770001"/>
                    <a:pt x="770128" y="992251"/>
                    <a:pt x="496062" y="992251"/>
                  </a:cubicBezTo>
                  <a:cubicBezTo>
                    <a:pt x="221996" y="992251"/>
                    <a:pt x="0" y="770128"/>
                    <a:pt x="0" y="496062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pPr defTabSz="914445"/>
              <a:endParaRPr lang="pt-BR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0" name="Freeform 20" descr="preencoded.png"/>
          <p:cNvSpPr/>
          <p:nvPr/>
        </p:nvSpPr>
        <p:spPr>
          <a:xfrm>
            <a:off x="6936793" y="2205277"/>
            <a:ext cx="334862" cy="334862"/>
          </a:xfrm>
          <a:custGeom>
            <a:avLst/>
            <a:gdLst/>
            <a:ahLst/>
            <a:cxnLst/>
            <a:rect l="l" t="t" r="r" b="b"/>
            <a:pathLst>
              <a:path w="334861" h="334861">
                <a:moveTo>
                  <a:pt x="0" y="0"/>
                </a:moveTo>
                <a:lnTo>
                  <a:pt x="334861" y="0"/>
                </a:lnTo>
                <a:lnTo>
                  <a:pt x="334861" y="334861"/>
                </a:lnTo>
                <a:lnTo>
                  <a:pt x="0" y="33486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t="-25000" b="-25000"/>
            </a:stretch>
          </a:blipFill>
        </p:spPr>
        <p:txBody>
          <a:bodyPr/>
          <a:lstStyle/>
          <a:p>
            <a:pPr defTabSz="914445"/>
            <a:endParaRPr lang="pt-BR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7510007" y="1959011"/>
            <a:ext cx="4754316" cy="11720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2999"/>
              </a:lnSpc>
            </a:pPr>
            <a:r>
              <a:rPr lang="pt-BR" sz="3600" b="1" dirty="0">
                <a:solidFill>
                  <a:srgbClr val="FFFFFF"/>
                </a:solidFill>
                <a:latin typeface="Tenorite" panose="00000500000000000000" pitchFamily="2" charset="0"/>
                <a:ea typeface="Varela Round"/>
                <a:cs typeface="Varela Round"/>
                <a:sym typeface="Varela Round"/>
              </a:rPr>
              <a:t>Regulamentação e controle de qualidade baseados em ciência</a:t>
            </a:r>
            <a:endParaRPr lang="en-US" sz="3600" b="1" dirty="0">
              <a:solidFill>
                <a:srgbClr val="FFFFFF"/>
              </a:solidFill>
              <a:latin typeface="Tenorite" panose="00000500000000000000" pitchFamily="2" charset="0"/>
              <a:ea typeface="Varela Round"/>
              <a:cs typeface="Varela Round"/>
              <a:sym typeface="Varela Round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6766843" y="3345343"/>
            <a:ext cx="4754318" cy="15668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 defTabSz="914445">
              <a:lnSpc>
                <a:spcPts val="3125"/>
              </a:lnSpc>
            </a:pPr>
            <a:r>
              <a:rPr lang="pt-BR" sz="2400" dirty="0">
                <a:solidFill>
                  <a:srgbClr val="FFFFFF"/>
                </a:solidFill>
                <a:latin typeface="Tenorite" panose="00000500000000000000" pitchFamily="2" charset="0"/>
                <a:ea typeface="Poppins"/>
                <a:cs typeface="Poppins"/>
                <a:sym typeface="Poppins"/>
              </a:rPr>
              <a:t>Assegurar que todos os requisitos técnicos e normativos sejam baseados em evidências científicas sólidas e objetivas.</a:t>
            </a:r>
            <a:endParaRPr lang="en-US" sz="2400" dirty="0">
              <a:solidFill>
                <a:srgbClr val="FFFFFF"/>
              </a:solidFill>
              <a:latin typeface="Tenorite" panose="00000500000000000000" pitchFamily="2" charset="0"/>
              <a:ea typeface="Poppins"/>
              <a:cs typeface="Poppins"/>
              <a:sym typeface="Poppins"/>
            </a:endParaRPr>
          </a:p>
        </p:txBody>
      </p:sp>
      <p:grpSp>
        <p:nvGrpSpPr>
          <p:cNvPr id="23" name="Group 23"/>
          <p:cNvGrpSpPr/>
          <p:nvPr/>
        </p:nvGrpSpPr>
        <p:grpSpPr>
          <a:xfrm>
            <a:off x="12331608" y="1733807"/>
            <a:ext cx="5278641" cy="4028484"/>
            <a:chOff x="0" y="0"/>
            <a:chExt cx="7038188" cy="5371313"/>
          </a:xfrm>
        </p:grpSpPr>
        <p:sp>
          <p:nvSpPr>
            <p:cNvPr id="24" name="Freeform 24"/>
            <p:cNvSpPr/>
            <p:nvPr/>
          </p:nvSpPr>
          <p:spPr>
            <a:xfrm>
              <a:off x="6350" y="6350"/>
              <a:ext cx="7025513" cy="5358638"/>
            </a:xfrm>
            <a:custGeom>
              <a:avLst/>
              <a:gdLst/>
              <a:ahLst/>
              <a:cxnLst/>
              <a:rect l="l" t="t" r="r" b="b"/>
              <a:pathLst>
                <a:path w="7025513" h="5358638">
                  <a:moveTo>
                    <a:pt x="0" y="138938"/>
                  </a:moveTo>
                  <a:cubicBezTo>
                    <a:pt x="0" y="62230"/>
                    <a:pt x="62230" y="0"/>
                    <a:pt x="139065" y="0"/>
                  </a:cubicBezTo>
                  <a:lnTo>
                    <a:pt x="6886448" y="0"/>
                  </a:lnTo>
                  <a:cubicBezTo>
                    <a:pt x="6963283" y="0"/>
                    <a:pt x="7025513" y="62230"/>
                    <a:pt x="7025513" y="138938"/>
                  </a:cubicBezTo>
                  <a:lnTo>
                    <a:pt x="7025513" y="5219700"/>
                  </a:lnTo>
                  <a:cubicBezTo>
                    <a:pt x="7025513" y="5296408"/>
                    <a:pt x="6963283" y="5358638"/>
                    <a:pt x="6886448" y="5358638"/>
                  </a:cubicBezTo>
                  <a:lnTo>
                    <a:pt x="139065" y="5358638"/>
                  </a:lnTo>
                  <a:cubicBezTo>
                    <a:pt x="62230" y="5358638"/>
                    <a:pt x="0" y="5296408"/>
                    <a:pt x="0" y="5219700"/>
                  </a:cubicBezTo>
                  <a:close/>
                </a:path>
              </a:pathLst>
            </a:custGeom>
            <a:solidFill>
              <a:srgbClr val="00802B"/>
            </a:solidFill>
          </p:spPr>
          <p:txBody>
            <a:bodyPr/>
            <a:lstStyle/>
            <a:p>
              <a:pPr defTabSz="914445"/>
              <a:endParaRPr lang="pt-BR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5" name="Freeform 25"/>
            <p:cNvSpPr/>
            <p:nvPr/>
          </p:nvSpPr>
          <p:spPr>
            <a:xfrm>
              <a:off x="0" y="0"/>
              <a:ext cx="7038213" cy="5371338"/>
            </a:xfrm>
            <a:custGeom>
              <a:avLst/>
              <a:gdLst/>
              <a:ahLst/>
              <a:cxnLst/>
              <a:rect l="l" t="t" r="r" b="b"/>
              <a:pathLst>
                <a:path w="7038213" h="5371338">
                  <a:moveTo>
                    <a:pt x="0" y="145288"/>
                  </a:moveTo>
                  <a:cubicBezTo>
                    <a:pt x="0" y="65024"/>
                    <a:pt x="65151" y="0"/>
                    <a:pt x="145415" y="0"/>
                  </a:cubicBezTo>
                  <a:lnTo>
                    <a:pt x="6892798" y="0"/>
                  </a:lnTo>
                  <a:lnTo>
                    <a:pt x="6892798" y="6350"/>
                  </a:lnTo>
                  <a:lnTo>
                    <a:pt x="6892798" y="0"/>
                  </a:lnTo>
                  <a:cubicBezTo>
                    <a:pt x="6973062" y="0"/>
                    <a:pt x="7038213" y="65024"/>
                    <a:pt x="7038213" y="145288"/>
                  </a:cubicBezTo>
                  <a:lnTo>
                    <a:pt x="7031863" y="145288"/>
                  </a:lnTo>
                  <a:lnTo>
                    <a:pt x="7038213" y="145288"/>
                  </a:lnTo>
                  <a:lnTo>
                    <a:pt x="7038213" y="5226050"/>
                  </a:lnTo>
                  <a:lnTo>
                    <a:pt x="7031863" y="5226050"/>
                  </a:lnTo>
                  <a:lnTo>
                    <a:pt x="7038213" y="5226050"/>
                  </a:lnTo>
                  <a:cubicBezTo>
                    <a:pt x="7038213" y="5306314"/>
                    <a:pt x="6973062" y="5371338"/>
                    <a:pt x="6892798" y="5371338"/>
                  </a:cubicBezTo>
                  <a:lnTo>
                    <a:pt x="6892798" y="5364988"/>
                  </a:lnTo>
                  <a:lnTo>
                    <a:pt x="6892798" y="5371338"/>
                  </a:lnTo>
                  <a:lnTo>
                    <a:pt x="145415" y="5371338"/>
                  </a:lnTo>
                  <a:lnTo>
                    <a:pt x="145415" y="5364988"/>
                  </a:lnTo>
                  <a:lnTo>
                    <a:pt x="145415" y="5371338"/>
                  </a:lnTo>
                  <a:cubicBezTo>
                    <a:pt x="65151" y="5371338"/>
                    <a:pt x="0" y="5306314"/>
                    <a:pt x="0" y="5226050"/>
                  </a:cubicBezTo>
                  <a:lnTo>
                    <a:pt x="0" y="145288"/>
                  </a:lnTo>
                  <a:lnTo>
                    <a:pt x="6350" y="145288"/>
                  </a:lnTo>
                  <a:lnTo>
                    <a:pt x="0" y="145288"/>
                  </a:lnTo>
                  <a:moveTo>
                    <a:pt x="12700" y="145288"/>
                  </a:moveTo>
                  <a:lnTo>
                    <a:pt x="12700" y="5226050"/>
                  </a:lnTo>
                  <a:lnTo>
                    <a:pt x="6350" y="5226050"/>
                  </a:lnTo>
                  <a:lnTo>
                    <a:pt x="12700" y="5226050"/>
                  </a:lnTo>
                  <a:cubicBezTo>
                    <a:pt x="12700" y="5299329"/>
                    <a:pt x="72136" y="5358638"/>
                    <a:pt x="145415" y="5358638"/>
                  </a:cubicBezTo>
                  <a:lnTo>
                    <a:pt x="6892798" y="5358638"/>
                  </a:lnTo>
                  <a:cubicBezTo>
                    <a:pt x="6966077" y="5358638"/>
                    <a:pt x="7025513" y="5299329"/>
                    <a:pt x="7025513" y="5226050"/>
                  </a:cubicBezTo>
                  <a:lnTo>
                    <a:pt x="7025513" y="145288"/>
                  </a:lnTo>
                  <a:cubicBezTo>
                    <a:pt x="7025513" y="72009"/>
                    <a:pt x="6966077" y="12700"/>
                    <a:pt x="6892798" y="12700"/>
                  </a:cubicBezTo>
                  <a:lnTo>
                    <a:pt x="145415" y="12700"/>
                  </a:lnTo>
                  <a:lnTo>
                    <a:pt x="145415" y="6350"/>
                  </a:lnTo>
                  <a:lnTo>
                    <a:pt x="145415" y="12700"/>
                  </a:lnTo>
                  <a:cubicBezTo>
                    <a:pt x="72136" y="12700"/>
                    <a:pt x="12700" y="72009"/>
                    <a:pt x="12700" y="145288"/>
                  </a:cubicBezTo>
                  <a:close/>
                </a:path>
              </a:pathLst>
            </a:custGeom>
            <a:solidFill>
              <a:srgbClr val="199944"/>
            </a:solidFill>
          </p:spPr>
          <p:txBody>
            <a:bodyPr/>
            <a:lstStyle/>
            <a:p>
              <a:pPr defTabSz="914445"/>
              <a:endParaRPr lang="pt-BR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2395187" y="2154222"/>
            <a:ext cx="744189" cy="744189"/>
            <a:chOff x="70714" y="21366"/>
            <a:chExt cx="992252" cy="992252"/>
          </a:xfrm>
          <a:solidFill>
            <a:srgbClr val="FFC000"/>
          </a:solidFill>
        </p:grpSpPr>
        <p:sp>
          <p:nvSpPr>
            <p:cNvPr id="27" name="Freeform 27"/>
            <p:cNvSpPr/>
            <p:nvPr/>
          </p:nvSpPr>
          <p:spPr>
            <a:xfrm>
              <a:off x="70714" y="21366"/>
              <a:ext cx="992252" cy="992252"/>
            </a:xfrm>
            <a:custGeom>
              <a:avLst/>
              <a:gdLst/>
              <a:ahLst/>
              <a:cxnLst/>
              <a:rect l="l" t="t" r="r" b="b"/>
              <a:pathLst>
                <a:path w="992251" h="992251">
                  <a:moveTo>
                    <a:pt x="0" y="496062"/>
                  </a:moveTo>
                  <a:cubicBezTo>
                    <a:pt x="0" y="222123"/>
                    <a:pt x="222123" y="0"/>
                    <a:pt x="496062" y="0"/>
                  </a:cubicBezTo>
                  <a:cubicBezTo>
                    <a:pt x="770001" y="0"/>
                    <a:pt x="992251" y="222123"/>
                    <a:pt x="992251" y="496062"/>
                  </a:cubicBezTo>
                  <a:cubicBezTo>
                    <a:pt x="992251" y="770001"/>
                    <a:pt x="770128" y="992251"/>
                    <a:pt x="496062" y="992251"/>
                  </a:cubicBezTo>
                  <a:cubicBezTo>
                    <a:pt x="221996" y="992251"/>
                    <a:pt x="0" y="770128"/>
                    <a:pt x="0" y="496062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pPr defTabSz="914445"/>
              <a:endParaRPr lang="pt-BR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8" name="Freeform 28" descr="preencoded.png"/>
          <p:cNvSpPr/>
          <p:nvPr/>
        </p:nvSpPr>
        <p:spPr>
          <a:xfrm>
            <a:off x="12599852" y="2343253"/>
            <a:ext cx="334862" cy="334862"/>
          </a:xfrm>
          <a:custGeom>
            <a:avLst/>
            <a:gdLst/>
            <a:ahLst/>
            <a:cxnLst/>
            <a:rect l="l" t="t" r="r" b="b"/>
            <a:pathLst>
              <a:path w="334861" h="334861">
                <a:moveTo>
                  <a:pt x="0" y="0"/>
                </a:moveTo>
                <a:lnTo>
                  <a:pt x="334861" y="0"/>
                </a:lnTo>
                <a:lnTo>
                  <a:pt x="334861" y="334861"/>
                </a:lnTo>
                <a:lnTo>
                  <a:pt x="0" y="33486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t="-2779" b="-2776"/>
            </a:stretch>
          </a:blipFill>
        </p:spPr>
        <p:txBody>
          <a:bodyPr/>
          <a:lstStyle/>
          <a:p>
            <a:pPr defTabSz="914445"/>
            <a:endParaRPr lang="pt-BR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13198193" y="2041070"/>
            <a:ext cx="4251608" cy="11720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2999"/>
              </a:lnSpc>
            </a:pPr>
            <a:r>
              <a:rPr lang="pt-BR" sz="3600" b="1" dirty="0">
                <a:solidFill>
                  <a:srgbClr val="FFFFFF"/>
                </a:solidFill>
                <a:latin typeface="Tenorite" panose="00000500000000000000" pitchFamily="2" charset="0"/>
                <a:ea typeface="Varela Round"/>
                <a:cs typeface="Varela Round"/>
                <a:sym typeface="Varela Round"/>
              </a:rPr>
              <a:t>Bioinsumos </a:t>
            </a:r>
            <a:r>
              <a:rPr lang="pt-BR" sz="3600" b="1" i="1" dirty="0">
                <a:solidFill>
                  <a:srgbClr val="FFFFFF"/>
                </a:solidFill>
                <a:latin typeface="Tenorite" panose="00000500000000000000" pitchFamily="2" charset="0"/>
                <a:ea typeface="Varela Round"/>
                <a:cs typeface="Varela Round"/>
                <a:sym typeface="Varela Round"/>
              </a:rPr>
              <a:t>on farm</a:t>
            </a:r>
            <a:r>
              <a:rPr lang="pt-BR" sz="3600" b="1" dirty="0">
                <a:solidFill>
                  <a:srgbClr val="FFFFFF"/>
                </a:solidFill>
                <a:latin typeface="Tenorite" panose="00000500000000000000" pitchFamily="2" charset="0"/>
                <a:ea typeface="Varela Round"/>
                <a:cs typeface="Varela Round"/>
                <a:sym typeface="Varela Round"/>
              </a:rPr>
              <a:t>: Segurança, Eficácia  e Rastreabilidade</a:t>
            </a:r>
            <a:endParaRPr lang="en-US" sz="3600" b="1" dirty="0">
              <a:solidFill>
                <a:srgbClr val="FFFFFF"/>
              </a:solidFill>
              <a:latin typeface="Tenorite" panose="00000500000000000000" pitchFamily="2" charset="0"/>
              <a:ea typeface="Varela Round"/>
              <a:cs typeface="Varela Round"/>
              <a:sym typeface="Varela Round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12934714" y="3634781"/>
            <a:ext cx="4251608" cy="19643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914445">
              <a:lnSpc>
                <a:spcPts val="3125"/>
              </a:lnSpc>
            </a:pPr>
            <a:r>
              <a:rPr lang="pt-BR" sz="2400" dirty="0">
                <a:solidFill>
                  <a:srgbClr val="FFFFFF"/>
                </a:solidFill>
                <a:latin typeface="Tenorite" panose="00000500000000000000" pitchFamily="2" charset="0"/>
                <a:ea typeface="Poppins"/>
                <a:cs typeface="Poppins"/>
                <a:sym typeface="Poppins"/>
              </a:rPr>
              <a:t>A partir de linhagens autorizadas de bancos de germoplasma ou inóculos registrados, responsabilidade técnica e transporte controlado.</a:t>
            </a:r>
            <a:endParaRPr lang="en-US" sz="2400" dirty="0">
              <a:solidFill>
                <a:srgbClr val="FFFFFF"/>
              </a:solidFill>
              <a:latin typeface="Tenorite" panose="00000500000000000000" pitchFamily="2" charset="0"/>
              <a:ea typeface="Poppins"/>
              <a:cs typeface="Poppins"/>
              <a:sym typeface="Poppins"/>
            </a:endParaRPr>
          </a:p>
        </p:txBody>
      </p:sp>
      <p:grpSp>
        <p:nvGrpSpPr>
          <p:cNvPr id="31" name="Group 31"/>
          <p:cNvGrpSpPr/>
          <p:nvPr/>
        </p:nvGrpSpPr>
        <p:grpSpPr>
          <a:xfrm>
            <a:off x="952862" y="6005456"/>
            <a:ext cx="8037167" cy="3243854"/>
            <a:chOff x="0" y="0"/>
            <a:chExt cx="10716222" cy="4325137"/>
          </a:xfrm>
        </p:grpSpPr>
        <p:sp>
          <p:nvSpPr>
            <p:cNvPr id="32" name="Freeform 32"/>
            <p:cNvSpPr/>
            <p:nvPr/>
          </p:nvSpPr>
          <p:spPr>
            <a:xfrm>
              <a:off x="6350" y="6350"/>
              <a:ext cx="10703561" cy="4312412"/>
            </a:xfrm>
            <a:custGeom>
              <a:avLst/>
              <a:gdLst/>
              <a:ahLst/>
              <a:cxnLst/>
              <a:rect l="l" t="t" r="r" b="b"/>
              <a:pathLst>
                <a:path w="10703561" h="4312412">
                  <a:moveTo>
                    <a:pt x="0" y="138938"/>
                  </a:moveTo>
                  <a:cubicBezTo>
                    <a:pt x="0" y="62230"/>
                    <a:pt x="62357" y="0"/>
                    <a:pt x="139192" y="0"/>
                  </a:cubicBezTo>
                  <a:lnTo>
                    <a:pt x="10564368" y="0"/>
                  </a:lnTo>
                  <a:cubicBezTo>
                    <a:pt x="10641203" y="0"/>
                    <a:pt x="10703561" y="62230"/>
                    <a:pt x="10703561" y="138938"/>
                  </a:cubicBezTo>
                  <a:lnTo>
                    <a:pt x="10703561" y="4173474"/>
                  </a:lnTo>
                  <a:cubicBezTo>
                    <a:pt x="10703561" y="4250182"/>
                    <a:pt x="10641203" y="4312412"/>
                    <a:pt x="10564368" y="4312412"/>
                  </a:cubicBezTo>
                  <a:lnTo>
                    <a:pt x="139192" y="4312412"/>
                  </a:lnTo>
                  <a:cubicBezTo>
                    <a:pt x="62357" y="4312412"/>
                    <a:pt x="0" y="4250182"/>
                    <a:pt x="0" y="4173474"/>
                  </a:cubicBezTo>
                  <a:close/>
                </a:path>
              </a:pathLst>
            </a:custGeom>
            <a:solidFill>
              <a:srgbClr val="00802B"/>
            </a:solidFill>
          </p:spPr>
          <p:txBody>
            <a:bodyPr/>
            <a:lstStyle/>
            <a:p>
              <a:pPr defTabSz="914445"/>
              <a:endParaRPr lang="pt-BR" sz="2400">
                <a:solidFill>
                  <a:prstClr val="black"/>
                </a:solidFill>
                <a:latin typeface="Tenorite" panose="00000500000000000000" pitchFamily="2" charset="0"/>
              </a:endParaRPr>
            </a:p>
          </p:txBody>
        </p:sp>
        <p:sp>
          <p:nvSpPr>
            <p:cNvPr id="33" name="Freeform 33"/>
            <p:cNvSpPr/>
            <p:nvPr/>
          </p:nvSpPr>
          <p:spPr>
            <a:xfrm>
              <a:off x="0" y="0"/>
              <a:ext cx="10716261" cy="4325112"/>
            </a:xfrm>
            <a:custGeom>
              <a:avLst/>
              <a:gdLst/>
              <a:ahLst/>
              <a:cxnLst/>
              <a:rect l="l" t="t" r="r" b="b"/>
              <a:pathLst>
                <a:path w="10716261" h="4325112">
                  <a:moveTo>
                    <a:pt x="0" y="145288"/>
                  </a:moveTo>
                  <a:cubicBezTo>
                    <a:pt x="0" y="65024"/>
                    <a:pt x="65151" y="0"/>
                    <a:pt x="145542" y="0"/>
                  </a:cubicBezTo>
                  <a:lnTo>
                    <a:pt x="10570718" y="0"/>
                  </a:lnTo>
                  <a:lnTo>
                    <a:pt x="10570718" y="6350"/>
                  </a:lnTo>
                  <a:lnTo>
                    <a:pt x="10570718" y="0"/>
                  </a:lnTo>
                  <a:cubicBezTo>
                    <a:pt x="10651110" y="0"/>
                    <a:pt x="10716261" y="65024"/>
                    <a:pt x="10716261" y="145288"/>
                  </a:cubicBezTo>
                  <a:lnTo>
                    <a:pt x="10709911" y="145288"/>
                  </a:lnTo>
                  <a:lnTo>
                    <a:pt x="10716261" y="145288"/>
                  </a:lnTo>
                  <a:lnTo>
                    <a:pt x="10716261" y="4179824"/>
                  </a:lnTo>
                  <a:lnTo>
                    <a:pt x="10709911" y="4179824"/>
                  </a:lnTo>
                  <a:lnTo>
                    <a:pt x="10716261" y="4179824"/>
                  </a:lnTo>
                  <a:cubicBezTo>
                    <a:pt x="10716261" y="4260088"/>
                    <a:pt x="10651110" y="4325112"/>
                    <a:pt x="10570718" y="4325112"/>
                  </a:cubicBezTo>
                  <a:lnTo>
                    <a:pt x="10570718" y="4318762"/>
                  </a:lnTo>
                  <a:lnTo>
                    <a:pt x="10570718" y="4325112"/>
                  </a:lnTo>
                  <a:lnTo>
                    <a:pt x="145542" y="4325112"/>
                  </a:lnTo>
                  <a:lnTo>
                    <a:pt x="145542" y="4318762"/>
                  </a:lnTo>
                  <a:lnTo>
                    <a:pt x="145542" y="4325112"/>
                  </a:lnTo>
                  <a:cubicBezTo>
                    <a:pt x="65151" y="4325112"/>
                    <a:pt x="0" y="4260088"/>
                    <a:pt x="0" y="4179824"/>
                  </a:cubicBezTo>
                  <a:lnTo>
                    <a:pt x="0" y="145288"/>
                  </a:lnTo>
                  <a:lnTo>
                    <a:pt x="6350" y="145288"/>
                  </a:lnTo>
                  <a:lnTo>
                    <a:pt x="0" y="145288"/>
                  </a:lnTo>
                  <a:moveTo>
                    <a:pt x="12700" y="145288"/>
                  </a:moveTo>
                  <a:lnTo>
                    <a:pt x="12700" y="4179824"/>
                  </a:lnTo>
                  <a:lnTo>
                    <a:pt x="6350" y="4179824"/>
                  </a:lnTo>
                  <a:lnTo>
                    <a:pt x="12700" y="4179824"/>
                  </a:lnTo>
                  <a:cubicBezTo>
                    <a:pt x="12700" y="4253103"/>
                    <a:pt x="72136" y="4312412"/>
                    <a:pt x="145542" y="4312412"/>
                  </a:cubicBezTo>
                  <a:lnTo>
                    <a:pt x="10570718" y="4312412"/>
                  </a:lnTo>
                  <a:cubicBezTo>
                    <a:pt x="10644125" y="4312412"/>
                    <a:pt x="10703561" y="4252976"/>
                    <a:pt x="10703561" y="4179824"/>
                  </a:cubicBezTo>
                  <a:lnTo>
                    <a:pt x="10703561" y="145288"/>
                  </a:lnTo>
                  <a:cubicBezTo>
                    <a:pt x="10703560" y="72136"/>
                    <a:pt x="10643997" y="12700"/>
                    <a:pt x="10570718" y="12700"/>
                  </a:cubicBezTo>
                  <a:lnTo>
                    <a:pt x="145542" y="12700"/>
                  </a:lnTo>
                  <a:lnTo>
                    <a:pt x="145542" y="6350"/>
                  </a:lnTo>
                  <a:lnTo>
                    <a:pt x="145542" y="12700"/>
                  </a:lnTo>
                  <a:cubicBezTo>
                    <a:pt x="72136" y="12700"/>
                    <a:pt x="12700" y="72136"/>
                    <a:pt x="12700" y="145288"/>
                  </a:cubicBezTo>
                  <a:close/>
                </a:path>
              </a:pathLst>
            </a:custGeom>
            <a:solidFill>
              <a:srgbClr val="199944"/>
            </a:solidFill>
          </p:spPr>
          <p:txBody>
            <a:bodyPr/>
            <a:lstStyle/>
            <a:p>
              <a:pPr defTabSz="914445"/>
              <a:endParaRPr lang="pt-BR" sz="2400">
                <a:solidFill>
                  <a:prstClr val="black"/>
                </a:solidFill>
                <a:latin typeface="Tenorite" panose="00000500000000000000" pitchFamily="2" charset="0"/>
              </a:endParaRP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1215096" y="6267687"/>
            <a:ext cx="744141" cy="744141"/>
            <a:chOff x="0" y="0"/>
            <a:chExt cx="992188" cy="992188"/>
          </a:xfrm>
          <a:solidFill>
            <a:srgbClr val="FFC000"/>
          </a:solidFill>
        </p:grpSpPr>
        <p:sp>
          <p:nvSpPr>
            <p:cNvPr id="35" name="Freeform 35"/>
            <p:cNvSpPr/>
            <p:nvPr/>
          </p:nvSpPr>
          <p:spPr>
            <a:xfrm>
              <a:off x="0" y="0"/>
              <a:ext cx="992251" cy="992251"/>
            </a:xfrm>
            <a:custGeom>
              <a:avLst/>
              <a:gdLst/>
              <a:ahLst/>
              <a:cxnLst/>
              <a:rect l="l" t="t" r="r" b="b"/>
              <a:pathLst>
                <a:path w="992251" h="992251">
                  <a:moveTo>
                    <a:pt x="0" y="496062"/>
                  </a:moveTo>
                  <a:cubicBezTo>
                    <a:pt x="0" y="222123"/>
                    <a:pt x="222123" y="0"/>
                    <a:pt x="496062" y="0"/>
                  </a:cubicBezTo>
                  <a:cubicBezTo>
                    <a:pt x="770001" y="0"/>
                    <a:pt x="992251" y="222123"/>
                    <a:pt x="992251" y="496062"/>
                  </a:cubicBezTo>
                  <a:cubicBezTo>
                    <a:pt x="992251" y="770001"/>
                    <a:pt x="770128" y="992251"/>
                    <a:pt x="496062" y="992251"/>
                  </a:cubicBezTo>
                  <a:cubicBezTo>
                    <a:pt x="221996" y="992251"/>
                    <a:pt x="0" y="770128"/>
                    <a:pt x="0" y="496062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pPr defTabSz="914445"/>
              <a:endParaRPr lang="pt-BR" sz="2400">
                <a:solidFill>
                  <a:prstClr val="black"/>
                </a:solidFill>
                <a:latin typeface="Tenorite" panose="00000500000000000000" pitchFamily="2" charset="0"/>
              </a:endParaRPr>
            </a:p>
          </p:txBody>
        </p:sp>
      </p:grpSp>
      <p:sp>
        <p:nvSpPr>
          <p:cNvPr id="36" name="Freeform 36" descr="preencoded.png"/>
          <p:cNvSpPr/>
          <p:nvPr/>
        </p:nvSpPr>
        <p:spPr>
          <a:xfrm>
            <a:off x="1419740" y="6472181"/>
            <a:ext cx="334862" cy="334862"/>
          </a:xfrm>
          <a:custGeom>
            <a:avLst/>
            <a:gdLst/>
            <a:ahLst/>
            <a:cxnLst/>
            <a:rect l="l" t="t" r="r" b="b"/>
            <a:pathLst>
              <a:path w="334861" h="334861">
                <a:moveTo>
                  <a:pt x="0" y="0"/>
                </a:moveTo>
                <a:lnTo>
                  <a:pt x="334861" y="0"/>
                </a:lnTo>
                <a:lnTo>
                  <a:pt x="334861" y="334860"/>
                </a:lnTo>
                <a:lnTo>
                  <a:pt x="0" y="33486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pt-BR" sz="2400">
              <a:solidFill>
                <a:prstClr val="black"/>
              </a:solidFill>
              <a:latin typeface="Tenorite" panose="00000500000000000000" pitchFamily="2" charset="0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2247029" y="6254890"/>
            <a:ext cx="4108847" cy="787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914445">
              <a:lnSpc>
                <a:spcPts val="2999"/>
              </a:lnSpc>
            </a:pPr>
            <a:r>
              <a:rPr lang="en-US" sz="3600" b="1" dirty="0" err="1">
                <a:solidFill>
                  <a:srgbClr val="FFFFFF"/>
                </a:solidFill>
                <a:latin typeface="Tenorite" panose="00000500000000000000" pitchFamily="2" charset="0"/>
                <a:ea typeface="Varela Round"/>
                <a:cs typeface="Varela Round"/>
                <a:sym typeface="Varela Round"/>
              </a:rPr>
              <a:t>Harmonização</a:t>
            </a:r>
            <a:r>
              <a:rPr lang="en-US" sz="3600" b="1" dirty="0">
                <a:solidFill>
                  <a:srgbClr val="FFFFFF"/>
                </a:solidFill>
                <a:latin typeface="Tenorite" panose="00000500000000000000" pitchFamily="2" charset="0"/>
                <a:ea typeface="Varela Round"/>
                <a:cs typeface="Varela Round"/>
                <a:sym typeface="Varela Round"/>
              </a:rPr>
              <a:t> de </a:t>
            </a:r>
            <a:r>
              <a:rPr lang="en-US" sz="3600" b="1" dirty="0" err="1">
                <a:solidFill>
                  <a:srgbClr val="FFFFFF"/>
                </a:solidFill>
                <a:latin typeface="Tenorite" panose="00000500000000000000" pitchFamily="2" charset="0"/>
                <a:ea typeface="Varela Round"/>
                <a:cs typeface="Varela Round"/>
                <a:sym typeface="Varela Round"/>
              </a:rPr>
              <a:t>terminologias</a:t>
            </a:r>
            <a:endParaRPr lang="en-US" sz="3600" b="1" dirty="0">
              <a:solidFill>
                <a:srgbClr val="FFFFFF"/>
              </a:solidFill>
              <a:latin typeface="Tenorite" panose="00000500000000000000" pitchFamily="2" charset="0"/>
              <a:ea typeface="Varela Round"/>
              <a:cs typeface="Varela Round"/>
              <a:sym typeface="Varela Round"/>
            </a:endParaRPr>
          </a:p>
        </p:txBody>
      </p:sp>
      <p:sp>
        <p:nvSpPr>
          <p:cNvPr id="38" name="TextBox 38"/>
          <p:cNvSpPr txBox="1"/>
          <p:nvPr/>
        </p:nvSpPr>
        <p:spPr>
          <a:xfrm>
            <a:off x="1215097" y="7267574"/>
            <a:ext cx="7512692" cy="23619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 defTabSz="914445">
              <a:lnSpc>
                <a:spcPts val="3125"/>
              </a:lnSpc>
            </a:pPr>
            <a:r>
              <a:rPr lang="pt-BR" sz="2400" dirty="0">
                <a:solidFill>
                  <a:srgbClr val="FFFFFF"/>
                </a:solidFill>
                <a:latin typeface="Tenorite" panose="00000500000000000000" pitchFamily="2" charset="0"/>
                <a:ea typeface="Poppins"/>
                <a:cs typeface="Poppins"/>
                <a:sym typeface="Poppins"/>
              </a:rPr>
              <a:t>Harmonização das terminologias entre ciência e normas internacionais para favorecer o comércio internacional e segurança jurídica. </a:t>
            </a:r>
            <a:r>
              <a:rPr lang="pt-BR" sz="2400" dirty="0">
                <a:solidFill>
                  <a:srgbClr val="FFFFFF"/>
                </a:solidFill>
                <a:latin typeface="Tenorite" panose="00000500000000000000" pitchFamily="2" charset="0"/>
                <a:cs typeface="Poppins"/>
              </a:rPr>
              <a:t>Definições que não se sobreponham, alinhadas à harmonização internacional, vedando dupla interpretação e coibindo fraudes regulatórias.</a:t>
            </a:r>
          </a:p>
          <a:p>
            <a:pPr algn="just" defTabSz="914445">
              <a:lnSpc>
                <a:spcPts val="3125"/>
              </a:lnSpc>
            </a:pPr>
            <a:endParaRPr lang="en-US" sz="2400" dirty="0">
              <a:solidFill>
                <a:srgbClr val="FFFFFF"/>
              </a:solidFill>
              <a:latin typeface="Tenorite" panose="00000500000000000000" pitchFamily="2" charset="0"/>
              <a:ea typeface="Poppins"/>
              <a:cs typeface="Poppins"/>
              <a:sym typeface="Poppins"/>
            </a:endParaRPr>
          </a:p>
        </p:txBody>
      </p:sp>
      <p:grpSp>
        <p:nvGrpSpPr>
          <p:cNvPr id="39" name="Group 39"/>
          <p:cNvGrpSpPr/>
          <p:nvPr/>
        </p:nvGrpSpPr>
        <p:grpSpPr>
          <a:xfrm>
            <a:off x="9157512" y="6025543"/>
            <a:ext cx="8037309" cy="3243854"/>
            <a:chOff x="0" y="0"/>
            <a:chExt cx="10716412" cy="4325137"/>
          </a:xfrm>
        </p:grpSpPr>
        <p:sp>
          <p:nvSpPr>
            <p:cNvPr id="40" name="Freeform 40"/>
            <p:cNvSpPr/>
            <p:nvPr/>
          </p:nvSpPr>
          <p:spPr>
            <a:xfrm>
              <a:off x="6350" y="6350"/>
              <a:ext cx="10703687" cy="4312412"/>
            </a:xfrm>
            <a:custGeom>
              <a:avLst/>
              <a:gdLst/>
              <a:ahLst/>
              <a:cxnLst/>
              <a:rect l="l" t="t" r="r" b="b"/>
              <a:pathLst>
                <a:path w="10703687" h="4312412">
                  <a:moveTo>
                    <a:pt x="0" y="138938"/>
                  </a:moveTo>
                  <a:cubicBezTo>
                    <a:pt x="0" y="62230"/>
                    <a:pt x="62357" y="0"/>
                    <a:pt x="139192" y="0"/>
                  </a:cubicBezTo>
                  <a:lnTo>
                    <a:pt x="10564495" y="0"/>
                  </a:lnTo>
                  <a:cubicBezTo>
                    <a:pt x="10641330" y="0"/>
                    <a:pt x="10703687" y="62230"/>
                    <a:pt x="10703687" y="138938"/>
                  </a:cubicBezTo>
                  <a:lnTo>
                    <a:pt x="10703687" y="4173474"/>
                  </a:lnTo>
                  <a:cubicBezTo>
                    <a:pt x="10703687" y="4250182"/>
                    <a:pt x="10641330" y="4312412"/>
                    <a:pt x="10564495" y="4312412"/>
                  </a:cubicBezTo>
                  <a:lnTo>
                    <a:pt x="139192" y="4312412"/>
                  </a:lnTo>
                  <a:cubicBezTo>
                    <a:pt x="62357" y="4312412"/>
                    <a:pt x="0" y="4250182"/>
                    <a:pt x="0" y="4173474"/>
                  </a:cubicBezTo>
                  <a:close/>
                </a:path>
              </a:pathLst>
            </a:custGeom>
            <a:solidFill>
              <a:srgbClr val="00802B"/>
            </a:solidFill>
          </p:spPr>
          <p:txBody>
            <a:bodyPr/>
            <a:lstStyle/>
            <a:p>
              <a:pPr defTabSz="914445"/>
              <a:endParaRPr lang="pt-BR" sz="2400">
                <a:solidFill>
                  <a:prstClr val="black"/>
                </a:solidFill>
                <a:latin typeface="Tenorite" panose="00000500000000000000" pitchFamily="2" charset="0"/>
              </a:endParaRPr>
            </a:p>
          </p:txBody>
        </p:sp>
        <p:sp>
          <p:nvSpPr>
            <p:cNvPr id="41" name="Freeform 41"/>
            <p:cNvSpPr/>
            <p:nvPr/>
          </p:nvSpPr>
          <p:spPr>
            <a:xfrm>
              <a:off x="0" y="0"/>
              <a:ext cx="10716387" cy="4325112"/>
            </a:xfrm>
            <a:custGeom>
              <a:avLst/>
              <a:gdLst/>
              <a:ahLst/>
              <a:cxnLst/>
              <a:rect l="l" t="t" r="r" b="b"/>
              <a:pathLst>
                <a:path w="10716387" h="4325112">
                  <a:moveTo>
                    <a:pt x="0" y="145288"/>
                  </a:moveTo>
                  <a:cubicBezTo>
                    <a:pt x="0" y="65024"/>
                    <a:pt x="65151" y="0"/>
                    <a:pt x="145542" y="0"/>
                  </a:cubicBezTo>
                  <a:lnTo>
                    <a:pt x="10570845" y="0"/>
                  </a:lnTo>
                  <a:lnTo>
                    <a:pt x="10570845" y="6350"/>
                  </a:lnTo>
                  <a:lnTo>
                    <a:pt x="10570845" y="0"/>
                  </a:lnTo>
                  <a:cubicBezTo>
                    <a:pt x="10651236" y="0"/>
                    <a:pt x="10716387" y="65024"/>
                    <a:pt x="10716387" y="145288"/>
                  </a:cubicBezTo>
                  <a:lnTo>
                    <a:pt x="10710037" y="145288"/>
                  </a:lnTo>
                  <a:lnTo>
                    <a:pt x="10716387" y="145288"/>
                  </a:lnTo>
                  <a:lnTo>
                    <a:pt x="10716387" y="4179824"/>
                  </a:lnTo>
                  <a:lnTo>
                    <a:pt x="10710037" y="4179824"/>
                  </a:lnTo>
                  <a:lnTo>
                    <a:pt x="10716387" y="4179824"/>
                  </a:lnTo>
                  <a:cubicBezTo>
                    <a:pt x="10716387" y="4260088"/>
                    <a:pt x="10651236" y="4325112"/>
                    <a:pt x="10570845" y="4325112"/>
                  </a:cubicBezTo>
                  <a:lnTo>
                    <a:pt x="10570845" y="4318762"/>
                  </a:lnTo>
                  <a:lnTo>
                    <a:pt x="10570845" y="4325112"/>
                  </a:lnTo>
                  <a:lnTo>
                    <a:pt x="145542" y="4325112"/>
                  </a:lnTo>
                  <a:lnTo>
                    <a:pt x="145542" y="4318762"/>
                  </a:lnTo>
                  <a:lnTo>
                    <a:pt x="145542" y="4325112"/>
                  </a:lnTo>
                  <a:cubicBezTo>
                    <a:pt x="65151" y="4325112"/>
                    <a:pt x="0" y="4260088"/>
                    <a:pt x="0" y="4179824"/>
                  </a:cubicBezTo>
                  <a:lnTo>
                    <a:pt x="0" y="145288"/>
                  </a:lnTo>
                  <a:lnTo>
                    <a:pt x="6350" y="145288"/>
                  </a:lnTo>
                  <a:lnTo>
                    <a:pt x="0" y="145288"/>
                  </a:lnTo>
                  <a:moveTo>
                    <a:pt x="12700" y="145288"/>
                  </a:moveTo>
                  <a:lnTo>
                    <a:pt x="12700" y="4179824"/>
                  </a:lnTo>
                  <a:lnTo>
                    <a:pt x="6350" y="4179824"/>
                  </a:lnTo>
                  <a:lnTo>
                    <a:pt x="12700" y="4179824"/>
                  </a:lnTo>
                  <a:cubicBezTo>
                    <a:pt x="12700" y="4253103"/>
                    <a:pt x="72136" y="4312412"/>
                    <a:pt x="145542" y="4312412"/>
                  </a:cubicBezTo>
                  <a:lnTo>
                    <a:pt x="10570845" y="4312412"/>
                  </a:lnTo>
                  <a:cubicBezTo>
                    <a:pt x="10644251" y="4312412"/>
                    <a:pt x="10703687" y="4252976"/>
                    <a:pt x="10703687" y="4179824"/>
                  </a:cubicBezTo>
                  <a:lnTo>
                    <a:pt x="10703687" y="145288"/>
                  </a:lnTo>
                  <a:cubicBezTo>
                    <a:pt x="10703687" y="72136"/>
                    <a:pt x="10644251" y="12700"/>
                    <a:pt x="10570845" y="12700"/>
                  </a:cubicBezTo>
                  <a:lnTo>
                    <a:pt x="145542" y="12700"/>
                  </a:lnTo>
                  <a:lnTo>
                    <a:pt x="145542" y="6350"/>
                  </a:lnTo>
                  <a:lnTo>
                    <a:pt x="145542" y="12700"/>
                  </a:lnTo>
                  <a:cubicBezTo>
                    <a:pt x="72136" y="12700"/>
                    <a:pt x="12700" y="72136"/>
                    <a:pt x="12700" y="145288"/>
                  </a:cubicBezTo>
                  <a:close/>
                </a:path>
              </a:pathLst>
            </a:custGeom>
            <a:solidFill>
              <a:srgbClr val="199944"/>
            </a:solidFill>
          </p:spPr>
          <p:txBody>
            <a:bodyPr/>
            <a:lstStyle/>
            <a:p>
              <a:pPr defTabSz="914445"/>
              <a:endParaRPr lang="pt-BR" sz="2400">
                <a:solidFill>
                  <a:prstClr val="black"/>
                </a:solidFill>
                <a:latin typeface="Tenorite" panose="00000500000000000000" pitchFamily="2" charset="0"/>
              </a:endParaRPr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9490682" y="6267687"/>
            <a:ext cx="744141" cy="744141"/>
            <a:chOff x="0" y="0"/>
            <a:chExt cx="992188" cy="992188"/>
          </a:xfrm>
          <a:solidFill>
            <a:srgbClr val="FFC000"/>
          </a:solidFill>
        </p:grpSpPr>
        <p:sp>
          <p:nvSpPr>
            <p:cNvPr id="43" name="Freeform 43"/>
            <p:cNvSpPr/>
            <p:nvPr/>
          </p:nvSpPr>
          <p:spPr>
            <a:xfrm>
              <a:off x="0" y="0"/>
              <a:ext cx="992251" cy="992251"/>
            </a:xfrm>
            <a:custGeom>
              <a:avLst/>
              <a:gdLst/>
              <a:ahLst/>
              <a:cxnLst/>
              <a:rect l="l" t="t" r="r" b="b"/>
              <a:pathLst>
                <a:path w="992251" h="992251">
                  <a:moveTo>
                    <a:pt x="0" y="496062"/>
                  </a:moveTo>
                  <a:cubicBezTo>
                    <a:pt x="0" y="222123"/>
                    <a:pt x="222123" y="0"/>
                    <a:pt x="496062" y="0"/>
                  </a:cubicBezTo>
                  <a:cubicBezTo>
                    <a:pt x="770001" y="0"/>
                    <a:pt x="992251" y="222123"/>
                    <a:pt x="992251" y="496062"/>
                  </a:cubicBezTo>
                  <a:cubicBezTo>
                    <a:pt x="992251" y="770001"/>
                    <a:pt x="770128" y="992251"/>
                    <a:pt x="496062" y="992251"/>
                  </a:cubicBezTo>
                  <a:cubicBezTo>
                    <a:pt x="221996" y="992251"/>
                    <a:pt x="0" y="770128"/>
                    <a:pt x="0" y="496062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pPr defTabSz="914445"/>
              <a:endParaRPr lang="pt-BR" sz="2400">
                <a:solidFill>
                  <a:prstClr val="black"/>
                </a:solidFill>
                <a:latin typeface="Tenorite" panose="00000500000000000000" pitchFamily="2" charset="0"/>
              </a:endParaRPr>
            </a:p>
          </p:txBody>
        </p:sp>
      </p:grpSp>
      <p:sp>
        <p:nvSpPr>
          <p:cNvPr id="44" name="Freeform 44" descr="preencoded.png"/>
          <p:cNvSpPr/>
          <p:nvPr/>
        </p:nvSpPr>
        <p:spPr>
          <a:xfrm>
            <a:off x="9695327" y="6472181"/>
            <a:ext cx="334862" cy="334862"/>
          </a:xfrm>
          <a:custGeom>
            <a:avLst/>
            <a:gdLst/>
            <a:ahLst/>
            <a:cxnLst/>
            <a:rect l="l" t="t" r="r" b="b"/>
            <a:pathLst>
              <a:path w="334861" h="334861">
                <a:moveTo>
                  <a:pt x="0" y="0"/>
                </a:moveTo>
                <a:lnTo>
                  <a:pt x="334861" y="0"/>
                </a:lnTo>
                <a:lnTo>
                  <a:pt x="334861" y="334860"/>
                </a:lnTo>
                <a:lnTo>
                  <a:pt x="0" y="33486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t="-19444" b="-19444"/>
            </a:stretch>
          </a:blipFill>
        </p:spPr>
        <p:txBody>
          <a:bodyPr/>
          <a:lstStyle/>
          <a:p>
            <a:pPr defTabSz="914445"/>
            <a:endParaRPr lang="pt-BR" sz="2400">
              <a:solidFill>
                <a:prstClr val="black"/>
              </a:solidFill>
              <a:latin typeface="Tenorite" panose="00000500000000000000" pitchFamily="2" charset="0"/>
            </a:endParaRPr>
          </a:p>
        </p:txBody>
      </p:sp>
      <p:sp>
        <p:nvSpPr>
          <p:cNvPr id="45" name="TextBox 45"/>
          <p:cNvSpPr txBox="1"/>
          <p:nvPr/>
        </p:nvSpPr>
        <p:spPr>
          <a:xfrm>
            <a:off x="10389770" y="6243587"/>
            <a:ext cx="6613757" cy="7873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2999"/>
              </a:lnSpc>
            </a:pPr>
            <a:r>
              <a:rPr lang="pt-BR" sz="3600" b="1" dirty="0">
                <a:solidFill>
                  <a:srgbClr val="FFFFFF"/>
                </a:solidFill>
                <a:latin typeface="Tenorite" panose="00000500000000000000" pitchFamily="2" charset="0"/>
                <a:ea typeface="Varela Round"/>
                <a:cs typeface="Varela Round"/>
                <a:sym typeface="Varela Round"/>
              </a:rPr>
              <a:t>Prazos definidos e critérios objetivos para a inovação</a:t>
            </a:r>
            <a:endParaRPr lang="en-US" sz="3600" b="1" dirty="0">
              <a:solidFill>
                <a:srgbClr val="FFFFFF"/>
              </a:solidFill>
              <a:latin typeface="Tenorite" panose="00000500000000000000" pitchFamily="2" charset="0"/>
              <a:ea typeface="Varela Round"/>
              <a:cs typeface="Varela Round"/>
              <a:sym typeface="Varela Round"/>
            </a:endParaRPr>
          </a:p>
        </p:txBody>
      </p:sp>
      <p:sp>
        <p:nvSpPr>
          <p:cNvPr id="46" name="TextBox 46"/>
          <p:cNvSpPr txBox="1"/>
          <p:nvPr/>
        </p:nvSpPr>
        <p:spPr>
          <a:xfrm>
            <a:off x="9419735" y="7168222"/>
            <a:ext cx="7512845" cy="19643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 defTabSz="914445">
              <a:lnSpc>
                <a:spcPts val="3125"/>
              </a:lnSpc>
            </a:pPr>
            <a:r>
              <a:rPr lang="pt-BR" sz="2400" dirty="0">
                <a:solidFill>
                  <a:srgbClr val="FFFFFF"/>
                </a:solidFill>
                <a:latin typeface="Tenorite" panose="00000500000000000000" pitchFamily="2" charset="0"/>
                <a:ea typeface="Poppins"/>
                <a:cs typeface="Poppins"/>
                <a:sym typeface="Poppins"/>
              </a:rPr>
              <a:t>As disposições legais devem ser claras para evitar subjetividade e burocracia. Além disso, os prazos são fundamentais para que as empresas se planejem e tenham previsibilidade, além de favorecer os investimentos no setor.</a:t>
            </a:r>
            <a:endParaRPr lang="en-US" sz="2400" dirty="0">
              <a:solidFill>
                <a:srgbClr val="FFFFFF"/>
              </a:solidFill>
              <a:latin typeface="Tenorite" panose="00000500000000000000" pitchFamily="2" charset="0"/>
              <a:ea typeface="Poppins"/>
              <a:cs typeface="Poppins"/>
              <a:sym typeface="Poppins"/>
            </a:endParaRPr>
          </a:p>
        </p:txBody>
      </p:sp>
      <p:pic>
        <p:nvPicPr>
          <p:cNvPr id="47" name="Imagem 46" descr="Logotipo&#10;&#10;O conteúdo gerado por IA pode estar incorreto.">
            <a:extLst>
              <a:ext uri="{FF2B5EF4-FFF2-40B4-BE49-F238E27FC236}">
                <a16:creationId xmlns:a16="http://schemas.microsoft.com/office/drawing/2014/main" id="{B88A3B0D-8DF7-FDD8-50A7-68F9E3901C3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6457" y="456710"/>
            <a:ext cx="3468101" cy="13305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  <p:bldP spid="22" grpId="0"/>
      <p:bldP spid="28" grpId="0" animBg="1"/>
      <p:bldP spid="29" grpId="0"/>
      <p:bldP spid="30" grpId="0"/>
      <p:bldP spid="36" grpId="0" animBg="1"/>
      <p:bldP spid="37" grpId="0"/>
      <p:bldP spid="38" grpId="0"/>
      <p:bldP spid="44" grpId="0" animBg="1"/>
      <p:bldP spid="45" grpId="0"/>
      <p:bldP spid="4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3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2876016" y="7129910"/>
            <a:ext cx="0" cy="874653"/>
          </a:xfrm>
          <a:prstGeom prst="line">
            <a:avLst/>
          </a:prstGeom>
          <a:ln w="9525" cap="rnd">
            <a:solidFill>
              <a:srgbClr val="4CAF50">
                <a:alpha val="49804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2876016" y="5792205"/>
            <a:ext cx="0" cy="874653"/>
          </a:xfrm>
          <a:prstGeom prst="line">
            <a:avLst/>
          </a:prstGeom>
          <a:ln w="9525" cap="rnd">
            <a:solidFill>
              <a:srgbClr val="4CAF50">
                <a:alpha val="49804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AutoShape 4"/>
          <p:cNvSpPr/>
          <p:nvPr/>
        </p:nvSpPr>
        <p:spPr>
          <a:xfrm>
            <a:off x="12876016" y="4454500"/>
            <a:ext cx="0" cy="874653"/>
          </a:xfrm>
          <a:prstGeom prst="line">
            <a:avLst/>
          </a:prstGeom>
          <a:ln w="9525" cap="rnd">
            <a:solidFill>
              <a:srgbClr val="4CAF50">
                <a:alpha val="49804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AutoShape 5"/>
          <p:cNvSpPr/>
          <p:nvPr/>
        </p:nvSpPr>
        <p:spPr>
          <a:xfrm>
            <a:off x="7113594" y="7129910"/>
            <a:ext cx="0" cy="874653"/>
          </a:xfrm>
          <a:prstGeom prst="line">
            <a:avLst/>
          </a:prstGeom>
          <a:ln w="9525" cap="rnd">
            <a:solidFill>
              <a:srgbClr val="4CAF50">
                <a:alpha val="49804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AutoShape 6"/>
          <p:cNvSpPr/>
          <p:nvPr/>
        </p:nvSpPr>
        <p:spPr>
          <a:xfrm>
            <a:off x="7113594" y="5792205"/>
            <a:ext cx="0" cy="874653"/>
          </a:xfrm>
          <a:prstGeom prst="line">
            <a:avLst/>
          </a:prstGeom>
          <a:ln w="9525" cap="rnd">
            <a:solidFill>
              <a:srgbClr val="4CAF50">
                <a:alpha val="49804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AutoShape 7"/>
          <p:cNvSpPr/>
          <p:nvPr/>
        </p:nvSpPr>
        <p:spPr>
          <a:xfrm>
            <a:off x="7113594" y="4454500"/>
            <a:ext cx="0" cy="874653"/>
          </a:xfrm>
          <a:prstGeom prst="line">
            <a:avLst/>
          </a:prstGeom>
          <a:ln w="9525" cap="rnd">
            <a:solidFill>
              <a:srgbClr val="4CAF50">
                <a:alpha val="49804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AutoShape 8"/>
          <p:cNvSpPr/>
          <p:nvPr/>
        </p:nvSpPr>
        <p:spPr>
          <a:xfrm>
            <a:off x="1351172" y="7129910"/>
            <a:ext cx="0" cy="874653"/>
          </a:xfrm>
          <a:prstGeom prst="line">
            <a:avLst/>
          </a:prstGeom>
          <a:ln w="9525" cap="rnd">
            <a:solidFill>
              <a:srgbClr val="4CAF50">
                <a:alpha val="49804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AutoShape 9"/>
          <p:cNvSpPr/>
          <p:nvPr/>
        </p:nvSpPr>
        <p:spPr>
          <a:xfrm>
            <a:off x="1351172" y="5792205"/>
            <a:ext cx="0" cy="874653"/>
          </a:xfrm>
          <a:prstGeom prst="line">
            <a:avLst/>
          </a:prstGeom>
          <a:ln w="9525" cap="rnd">
            <a:solidFill>
              <a:srgbClr val="4CAF50">
                <a:alpha val="49804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" name="AutoShape 10"/>
          <p:cNvSpPr/>
          <p:nvPr/>
        </p:nvSpPr>
        <p:spPr>
          <a:xfrm>
            <a:off x="1351172" y="4454500"/>
            <a:ext cx="0" cy="874653"/>
          </a:xfrm>
          <a:prstGeom prst="line">
            <a:avLst/>
          </a:prstGeom>
          <a:ln w="9525" cap="rnd">
            <a:solidFill>
              <a:srgbClr val="4CAF50">
                <a:alpha val="49804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" name="AutoShape 11"/>
          <p:cNvSpPr/>
          <p:nvPr/>
        </p:nvSpPr>
        <p:spPr>
          <a:xfrm>
            <a:off x="6825473" y="1664942"/>
            <a:ext cx="4762500" cy="0"/>
          </a:xfrm>
          <a:prstGeom prst="line">
            <a:avLst/>
          </a:prstGeom>
          <a:ln w="19050" cap="rnd">
            <a:solidFill>
              <a:srgbClr val="4CAF5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2" name="TextBox 12"/>
          <p:cNvSpPr txBox="1"/>
          <p:nvPr/>
        </p:nvSpPr>
        <p:spPr>
          <a:xfrm>
            <a:off x="2000250" y="752500"/>
            <a:ext cx="14287500" cy="606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22"/>
              </a:lnSpc>
              <a:spcBef>
                <a:spcPct val="0"/>
              </a:spcBef>
            </a:pPr>
            <a:r>
              <a:rPr lang="en-US" sz="5400" b="1">
                <a:solidFill>
                  <a:srgbClr val="FFFFFF"/>
                </a:solidFill>
                <a:latin typeface="Goldplay"/>
                <a:ea typeface="Inter Bold"/>
                <a:cs typeface="Inter Bold"/>
                <a:sym typeface="Inter Bold"/>
              </a:rPr>
              <a:t>RESULTADO SISTÊMICO DESEJADO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857250" y="2293592"/>
            <a:ext cx="5145020" cy="7203028"/>
            <a:chOff x="0" y="0"/>
            <a:chExt cx="6350000" cy="88900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6350000" cy="8890000"/>
            </a:xfrm>
            <a:custGeom>
              <a:avLst/>
              <a:gdLst/>
              <a:ahLst/>
              <a:cxnLst/>
              <a:rect l="l" t="t" r="r" b="b"/>
              <a:pathLst>
                <a:path w="6350000" h="8890000">
                  <a:moveTo>
                    <a:pt x="635000" y="0"/>
                  </a:moveTo>
                  <a:lnTo>
                    <a:pt x="5715000" y="0"/>
                  </a:lnTo>
                  <a:cubicBezTo>
                    <a:pt x="6065701" y="0"/>
                    <a:pt x="6350000" y="284299"/>
                    <a:pt x="6350000" y="635000"/>
                  </a:cubicBezTo>
                  <a:lnTo>
                    <a:pt x="6350000" y="8255000"/>
                  </a:lnTo>
                  <a:cubicBezTo>
                    <a:pt x="6350000" y="8605701"/>
                    <a:pt x="6065701" y="8890000"/>
                    <a:pt x="5715000" y="8890000"/>
                  </a:cubicBezTo>
                  <a:lnTo>
                    <a:pt x="635000" y="8890000"/>
                  </a:lnTo>
                  <a:cubicBezTo>
                    <a:pt x="284299" y="8890000"/>
                    <a:pt x="0" y="8605701"/>
                    <a:pt x="0" y="8255000"/>
                  </a:cubicBezTo>
                  <a:lnTo>
                    <a:pt x="0" y="635000"/>
                  </a:lnTo>
                  <a:cubicBezTo>
                    <a:pt x="0" y="284299"/>
                    <a:pt x="284299" y="0"/>
                    <a:pt x="635000" y="0"/>
                  </a:cubicBezTo>
                  <a:close/>
                </a:path>
              </a:pathLst>
            </a:custGeom>
            <a:solidFill>
              <a:srgbClr val="1B4332"/>
            </a:solidFill>
            <a:ln w="19050" cap="sq">
              <a:solidFill>
                <a:srgbClr val="4CAF50"/>
              </a:solidFill>
              <a:prstDash val="solid"/>
              <a:miter/>
            </a:ln>
          </p:spPr>
        </p:sp>
      </p:grpSp>
      <p:grpSp>
        <p:nvGrpSpPr>
          <p:cNvPr id="15" name="Group 15"/>
          <p:cNvGrpSpPr/>
          <p:nvPr/>
        </p:nvGrpSpPr>
        <p:grpSpPr>
          <a:xfrm>
            <a:off x="3069609" y="2550843"/>
            <a:ext cx="720303" cy="771753"/>
            <a:chOff x="0" y="0"/>
            <a:chExt cx="889000" cy="9525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89000" cy="952500"/>
            </a:xfrm>
            <a:custGeom>
              <a:avLst/>
              <a:gdLst/>
              <a:ahLst/>
              <a:cxnLst/>
              <a:rect l="l" t="t" r="r" b="b"/>
              <a:pathLst>
                <a:path w="889000" h="952500">
                  <a:moveTo>
                    <a:pt x="444500" y="0"/>
                  </a:moveTo>
                  <a:cubicBezTo>
                    <a:pt x="199009" y="0"/>
                    <a:pt x="0" y="213224"/>
                    <a:pt x="0" y="476250"/>
                  </a:cubicBezTo>
                  <a:cubicBezTo>
                    <a:pt x="0" y="739276"/>
                    <a:pt x="199009" y="952500"/>
                    <a:pt x="444500" y="952500"/>
                  </a:cubicBezTo>
                  <a:cubicBezTo>
                    <a:pt x="689991" y="952500"/>
                    <a:pt x="889000" y="739276"/>
                    <a:pt x="889000" y="476250"/>
                  </a:cubicBezTo>
                  <a:cubicBezTo>
                    <a:pt x="889000" y="213224"/>
                    <a:pt x="689991" y="0"/>
                    <a:pt x="444500" y="0"/>
                  </a:cubicBezTo>
                  <a:close/>
                </a:path>
              </a:pathLst>
            </a:custGeom>
            <a:solidFill>
              <a:srgbClr val="2E7D32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66675"/>
              <a:ext cx="889000" cy="1019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600" u="none" strike="noStrike">
                  <a:solidFill>
                    <a:srgbClr val="FFFFFF"/>
                  </a:solidFill>
                  <a:latin typeface="Goldplay"/>
                  <a:ea typeface="Inter"/>
                  <a:cs typeface="Inter"/>
                  <a:sym typeface="Inter"/>
                </a:rPr>
                <a:t>🌾</a:t>
              </a:r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1021891" y="3670769"/>
            <a:ext cx="4733418" cy="325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76"/>
              </a:lnSpc>
              <a:spcBef>
                <a:spcPct val="0"/>
              </a:spcBef>
            </a:pPr>
            <a:r>
              <a:rPr lang="en-US" sz="2800" b="1" u="none" strike="noStrike">
                <a:solidFill>
                  <a:srgbClr val="4CAF50"/>
                </a:solidFill>
                <a:latin typeface="Goldplay"/>
                <a:ea typeface="Inter Bold"/>
                <a:cs typeface="Inter Bold"/>
                <a:sym typeface="Inter Bold"/>
              </a:rPr>
              <a:t>PRODUTOR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1268852" y="4600334"/>
            <a:ext cx="4424717" cy="564257"/>
            <a:chOff x="0" y="-9525"/>
            <a:chExt cx="5899623" cy="752342"/>
          </a:xfrm>
        </p:grpSpPr>
        <p:grpSp>
          <p:nvGrpSpPr>
            <p:cNvPr id="20" name="Group 20"/>
            <p:cNvGrpSpPr/>
            <p:nvPr/>
          </p:nvGrpSpPr>
          <p:grpSpPr>
            <a:xfrm>
              <a:off x="0" y="70430"/>
              <a:ext cx="493922" cy="562522"/>
              <a:chOff x="0" y="0"/>
              <a:chExt cx="457200" cy="5207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457200" cy="520700"/>
              </a:xfrm>
              <a:custGeom>
                <a:avLst/>
                <a:gdLst/>
                <a:ahLst/>
                <a:cxnLst/>
                <a:rect l="l" t="t" r="r" b="b"/>
                <a:pathLst>
                  <a:path w="457200" h="520700">
                    <a:moveTo>
                      <a:pt x="228600" y="0"/>
                    </a:moveTo>
                    <a:cubicBezTo>
                      <a:pt x="102348" y="0"/>
                      <a:pt x="0" y="116563"/>
                      <a:pt x="0" y="260350"/>
                    </a:cubicBezTo>
                    <a:cubicBezTo>
                      <a:pt x="0" y="404137"/>
                      <a:pt x="102348" y="520700"/>
                      <a:pt x="228600" y="520700"/>
                    </a:cubicBezTo>
                    <a:cubicBezTo>
                      <a:pt x="354852" y="520700"/>
                      <a:pt x="457200" y="404137"/>
                      <a:pt x="457200" y="260350"/>
                    </a:cubicBezTo>
                    <a:cubicBezTo>
                      <a:pt x="457200" y="116563"/>
                      <a:pt x="354852" y="0"/>
                      <a:pt x="228600" y="0"/>
                    </a:cubicBezTo>
                    <a:close/>
                  </a:path>
                </a:pathLst>
              </a:custGeom>
              <a:solidFill>
                <a:srgbClr val="4CAF50"/>
              </a:solidFill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0" y="-28575"/>
                <a:ext cx="457200" cy="549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959"/>
                  </a:lnSpc>
                  <a:spcBef>
                    <a:spcPct val="0"/>
                  </a:spcBef>
                </a:pPr>
                <a:r>
                  <a:rPr lang="en-US" sz="1600" u="none" strike="noStrike">
                    <a:solidFill>
                      <a:srgbClr val="FFFFFF"/>
                    </a:solidFill>
                    <a:latin typeface="Goldplay"/>
                    <a:ea typeface="Inter"/>
                    <a:cs typeface="Inter"/>
                    <a:sym typeface="Inter"/>
                  </a:rPr>
                  <a:t>1</a:t>
                </a:r>
              </a:p>
            </p:txBody>
          </p:sp>
        </p:grpSp>
        <p:sp>
          <p:nvSpPr>
            <p:cNvPr id="23" name="TextBox 23"/>
            <p:cNvSpPr txBox="1"/>
            <p:nvPr/>
          </p:nvSpPr>
          <p:spPr>
            <a:xfrm>
              <a:off x="686003" y="-9525"/>
              <a:ext cx="5213620" cy="7523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247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C8E6C9"/>
                  </a:solidFill>
                  <a:latin typeface="Goldplay"/>
                  <a:ea typeface="Open Sans"/>
                  <a:cs typeface="Open Sans"/>
                  <a:sym typeface="Open Sans"/>
                </a:rPr>
                <a:t>Adota </a:t>
              </a:r>
              <a:r>
                <a:rPr lang="en-US" sz="2000" u="none" strike="noStrike">
                  <a:solidFill>
                    <a:srgbClr val="C8E6C9"/>
                  </a:solidFill>
                  <a:latin typeface="Goldplay"/>
                  <a:ea typeface="Open Sans"/>
                  <a:cs typeface="Open Sans"/>
                  <a:sym typeface="Open Sans"/>
                </a:rPr>
                <a:t>bioinsumos de qualidade e seguros na produção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268852" y="5707141"/>
            <a:ext cx="4424717" cy="598273"/>
            <a:chOff x="0" y="0"/>
            <a:chExt cx="5899623" cy="797699"/>
          </a:xfrm>
        </p:grpSpPr>
        <p:grpSp>
          <p:nvGrpSpPr>
            <p:cNvPr id="25" name="Group 25"/>
            <p:cNvGrpSpPr/>
            <p:nvPr/>
          </p:nvGrpSpPr>
          <p:grpSpPr>
            <a:xfrm>
              <a:off x="0" y="0"/>
              <a:ext cx="493922" cy="562522"/>
              <a:chOff x="0" y="0"/>
              <a:chExt cx="457200" cy="520700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457200" cy="520700"/>
              </a:xfrm>
              <a:custGeom>
                <a:avLst/>
                <a:gdLst/>
                <a:ahLst/>
                <a:cxnLst/>
                <a:rect l="l" t="t" r="r" b="b"/>
                <a:pathLst>
                  <a:path w="457200" h="520700">
                    <a:moveTo>
                      <a:pt x="228600" y="0"/>
                    </a:moveTo>
                    <a:cubicBezTo>
                      <a:pt x="102348" y="0"/>
                      <a:pt x="0" y="116563"/>
                      <a:pt x="0" y="260350"/>
                    </a:cubicBezTo>
                    <a:cubicBezTo>
                      <a:pt x="0" y="404137"/>
                      <a:pt x="102348" y="520700"/>
                      <a:pt x="228600" y="520700"/>
                    </a:cubicBezTo>
                    <a:cubicBezTo>
                      <a:pt x="354852" y="520700"/>
                      <a:pt x="457200" y="404137"/>
                      <a:pt x="457200" y="260350"/>
                    </a:cubicBezTo>
                    <a:cubicBezTo>
                      <a:pt x="457200" y="116563"/>
                      <a:pt x="354852" y="0"/>
                      <a:pt x="228600" y="0"/>
                    </a:cubicBezTo>
                    <a:close/>
                  </a:path>
                </a:pathLst>
              </a:custGeom>
              <a:solidFill>
                <a:srgbClr val="4CAF50"/>
              </a:solidFill>
            </p:spPr>
          </p:sp>
          <p:sp>
            <p:nvSpPr>
              <p:cNvPr id="27" name="TextBox 27"/>
              <p:cNvSpPr txBox="1"/>
              <p:nvPr/>
            </p:nvSpPr>
            <p:spPr>
              <a:xfrm>
                <a:off x="0" y="-28575"/>
                <a:ext cx="457200" cy="549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959"/>
                  </a:lnSpc>
                  <a:spcBef>
                    <a:spcPct val="0"/>
                  </a:spcBef>
                </a:pPr>
                <a:r>
                  <a:rPr lang="en-US" sz="1600" u="none" strike="noStrike">
                    <a:solidFill>
                      <a:srgbClr val="FFFFFF"/>
                    </a:solidFill>
                    <a:latin typeface="Goldplay"/>
                    <a:ea typeface="Inter"/>
                    <a:cs typeface="Inter"/>
                    <a:sym typeface="Inter"/>
                  </a:rPr>
                  <a:t>2</a:t>
                </a:r>
              </a:p>
            </p:txBody>
          </p:sp>
        </p:grpSp>
        <p:sp>
          <p:nvSpPr>
            <p:cNvPr id="28" name="TextBox 28"/>
            <p:cNvSpPr txBox="1"/>
            <p:nvPr/>
          </p:nvSpPr>
          <p:spPr>
            <a:xfrm>
              <a:off x="686003" y="45355"/>
              <a:ext cx="5213620" cy="7523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247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C8E6C9"/>
                  </a:solidFill>
                  <a:latin typeface="Goldplay"/>
                  <a:ea typeface="Open Sans"/>
                  <a:cs typeface="Open Sans"/>
                  <a:sym typeface="Open Sans"/>
                </a:rPr>
                <a:t>Reduz custos fixos com aquisição de insumos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217401" y="6837046"/>
            <a:ext cx="4342397" cy="564257"/>
            <a:chOff x="0" y="-9525"/>
            <a:chExt cx="5789862" cy="752342"/>
          </a:xfrm>
        </p:grpSpPr>
        <p:grpSp>
          <p:nvGrpSpPr>
            <p:cNvPr id="30" name="Group 30"/>
            <p:cNvGrpSpPr/>
            <p:nvPr/>
          </p:nvGrpSpPr>
          <p:grpSpPr>
            <a:xfrm>
              <a:off x="0" y="74546"/>
              <a:ext cx="493922" cy="562522"/>
              <a:chOff x="0" y="0"/>
              <a:chExt cx="457200" cy="52070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457200" cy="520700"/>
              </a:xfrm>
              <a:custGeom>
                <a:avLst/>
                <a:gdLst/>
                <a:ahLst/>
                <a:cxnLst/>
                <a:rect l="l" t="t" r="r" b="b"/>
                <a:pathLst>
                  <a:path w="457200" h="520700">
                    <a:moveTo>
                      <a:pt x="228600" y="0"/>
                    </a:moveTo>
                    <a:cubicBezTo>
                      <a:pt x="102348" y="0"/>
                      <a:pt x="0" y="116563"/>
                      <a:pt x="0" y="260350"/>
                    </a:cubicBezTo>
                    <a:cubicBezTo>
                      <a:pt x="0" y="404137"/>
                      <a:pt x="102348" y="520700"/>
                      <a:pt x="228600" y="520700"/>
                    </a:cubicBezTo>
                    <a:cubicBezTo>
                      <a:pt x="354852" y="520700"/>
                      <a:pt x="457200" y="404137"/>
                      <a:pt x="457200" y="260350"/>
                    </a:cubicBezTo>
                    <a:cubicBezTo>
                      <a:pt x="457200" y="116563"/>
                      <a:pt x="354852" y="0"/>
                      <a:pt x="228600" y="0"/>
                    </a:cubicBezTo>
                    <a:close/>
                  </a:path>
                </a:pathLst>
              </a:custGeom>
              <a:solidFill>
                <a:srgbClr val="4CAF50"/>
              </a:solidFill>
            </p:spPr>
          </p:sp>
          <p:sp>
            <p:nvSpPr>
              <p:cNvPr id="32" name="TextBox 32"/>
              <p:cNvSpPr txBox="1"/>
              <p:nvPr/>
            </p:nvSpPr>
            <p:spPr>
              <a:xfrm>
                <a:off x="0" y="-28575"/>
                <a:ext cx="457200" cy="549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959"/>
                  </a:lnSpc>
                  <a:spcBef>
                    <a:spcPct val="0"/>
                  </a:spcBef>
                </a:pPr>
                <a:r>
                  <a:rPr lang="en-US" sz="1600" u="none" strike="noStrike">
                    <a:solidFill>
                      <a:srgbClr val="FFFFFF"/>
                    </a:solidFill>
                    <a:latin typeface="Goldplay"/>
                    <a:ea typeface="Inter"/>
                    <a:cs typeface="Inter"/>
                    <a:sym typeface="Inter"/>
                  </a:rPr>
                  <a:t>3</a:t>
                </a:r>
              </a:p>
            </p:txBody>
          </p:sp>
        </p:grpSp>
        <p:sp>
          <p:nvSpPr>
            <p:cNvPr id="33" name="TextBox 33"/>
            <p:cNvSpPr txBox="1"/>
            <p:nvPr/>
          </p:nvSpPr>
          <p:spPr>
            <a:xfrm>
              <a:off x="576243" y="-9525"/>
              <a:ext cx="5213619" cy="7523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247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C8E6C9"/>
                  </a:solidFill>
                  <a:latin typeface="Goldplay"/>
                  <a:ea typeface="Open Sans"/>
                  <a:cs typeface="Open Sans"/>
                  <a:sym typeface="Open Sans"/>
                </a:rPr>
                <a:t>Produção com menor impacto ambiental e à saúde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6619672" y="2293592"/>
            <a:ext cx="5145020" cy="7203028"/>
            <a:chOff x="0" y="0"/>
            <a:chExt cx="6350000" cy="88900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6350000" cy="8890000"/>
            </a:xfrm>
            <a:custGeom>
              <a:avLst/>
              <a:gdLst/>
              <a:ahLst/>
              <a:cxnLst/>
              <a:rect l="l" t="t" r="r" b="b"/>
              <a:pathLst>
                <a:path w="6350000" h="8890000">
                  <a:moveTo>
                    <a:pt x="635000" y="0"/>
                  </a:moveTo>
                  <a:lnTo>
                    <a:pt x="5715000" y="0"/>
                  </a:lnTo>
                  <a:cubicBezTo>
                    <a:pt x="6065701" y="0"/>
                    <a:pt x="6350000" y="284299"/>
                    <a:pt x="6350000" y="635000"/>
                  </a:cubicBezTo>
                  <a:lnTo>
                    <a:pt x="6350000" y="8255000"/>
                  </a:lnTo>
                  <a:cubicBezTo>
                    <a:pt x="6350000" y="8605701"/>
                    <a:pt x="6065701" y="8890000"/>
                    <a:pt x="5715000" y="8890000"/>
                  </a:cubicBezTo>
                  <a:lnTo>
                    <a:pt x="635000" y="8890000"/>
                  </a:lnTo>
                  <a:cubicBezTo>
                    <a:pt x="284299" y="8890000"/>
                    <a:pt x="0" y="8605701"/>
                    <a:pt x="0" y="8255000"/>
                  </a:cubicBezTo>
                  <a:lnTo>
                    <a:pt x="0" y="635000"/>
                  </a:lnTo>
                  <a:cubicBezTo>
                    <a:pt x="0" y="284299"/>
                    <a:pt x="284299" y="0"/>
                    <a:pt x="635000" y="0"/>
                  </a:cubicBezTo>
                  <a:close/>
                </a:path>
              </a:pathLst>
            </a:custGeom>
            <a:solidFill>
              <a:srgbClr val="1B4332"/>
            </a:solidFill>
            <a:ln w="19050" cap="sq">
              <a:solidFill>
                <a:srgbClr val="4CAF50"/>
              </a:solidFill>
              <a:prstDash val="solid"/>
              <a:miter/>
            </a:ln>
          </p:spPr>
        </p:sp>
      </p:grpSp>
      <p:grpSp>
        <p:nvGrpSpPr>
          <p:cNvPr id="36" name="Group 36"/>
          <p:cNvGrpSpPr/>
          <p:nvPr/>
        </p:nvGrpSpPr>
        <p:grpSpPr>
          <a:xfrm>
            <a:off x="8832031" y="2550843"/>
            <a:ext cx="720303" cy="771753"/>
            <a:chOff x="0" y="0"/>
            <a:chExt cx="889000" cy="9525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89000" cy="952500"/>
            </a:xfrm>
            <a:custGeom>
              <a:avLst/>
              <a:gdLst/>
              <a:ahLst/>
              <a:cxnLst/>
              <a:rect l="l" t="t" r="r" b="b"/>
              <a:pathLst>
                <a:path w="889000" h="952500">
                  <a:moveTo>
                    <a:pt x="444500" y="0"/>
                  </a:moveTo>
                  <a:cubicBezTo>
                    <a:pt x="199009" y="0"/>
                    <a:pt x="0" y="213224"/>
                    <a:pt x="0" y="476250"/>
                  </a:cubicBezTo>
                  <a:cubicBezTo>
                    <a:pt x="0" y="739276"/>
                    <a:pt x="199009" y="952500"/>
                    <a:pt x="444500" y="952500"/>
                  </a:cubicBezTo>
                  <a:cubicBezTo>
                    <a:pt x="689991" y="952500"/>
                    <a:pt x="889000" y="739276"/>
                    <a:pt x="889000" y="476250"/>
                  </a:cubicBezTo>
                  <a:cubicBezTo>
                    <a:pt x="889000" y="213224"/>
                    <a:pt x="689991" y="0"/>
                    <a:pt x="444500" y="0"/>
                  </a:cubicBezTo>
                  <a:close/>
                </a:path>
              </a:pathLst>
            </a:custGeom>
            <a:solidFill>
              <a:srgbClr val="2E7D32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0" y="-66675"/>
              <a:ext cx="889000" cy="1019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600" u="none" strike="noStrike">
                  <a:solidFill>
                    <a:srgbClr val="FFFFFF"/>
                  </a:solidFill>
                  <a:latin typeface="Goldplay"/>
                  <a:ea typeface="Inter"/>
                  <a:cs typeface="Inter"/>
                  <a:sym typeface="Inter"/>
                </a:rPr>
                <a:t>🏭</a:t>
              </a:r>
            </a:p>
          </p:txBody>
        </p:sp>
      </p:grpSp>
      <p:sp>
        <p:nvSpPr>
          <p:cNvPr id="39" name="TextBox 39"/>
          <p:cNvSpPr txBox="1"/>
          <p:nvPr/>
        </p:nvSpPr>
        <p:spPr>
          <a:xfrm>
            <a:off x="6825473" y="3670769"/>
            <a:ext cx="4733418" cy="325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76"/>
              </a:lnSpc>
              <a:spcBef>
                <a:spcPct val="0"/>
              </a:spcBef>
            </a:pPr>
            <a:r>
              <a:rPr lang="en-US" sz="2800" b="1" u="none" strike="noStrike">
                <a:solidFill>
                  <a:srgbClr val="4CAF50"/>
                </a:solidFill>
                <a:latin typeface="Goldplay"/>
                <a:ea typeface="Inter Bold"/>
                <a:cs typeface="Inter Bold"/>
                <a:sym typeface="Inter Bold"/>
              </a:rPr>
              <a:t>EMPRESA</a:t>
            </a:r>
          </a:p>
        </p:txBody>
      </p:sp>
      <p:grpSp>
        <p:nvGrpSpPr>
          <p:cNvPr id="40" name="Group 40"/>
          <p:cNvGrpSpPr/>
          <p:nvPr/>
        </p:nvGrpSpPr>
        <p:grpSpPr>
          <a:xfrm>
            <a:off x="6928373" y="4526530"/>
            <a:ext cx="4424717" cy="421892"/>
            <a:chOff x="0" y="0"/>
            <a:chExt cx="5899623" cy="562522"/>
          </a:xfrm>
        </p:grpSpPr>
        <p:grpSp>
          <p:nvGrpSpPr>
            <p:cNvPr id="41" name="Group 41"/>
            <p:cNvGrpSpPr/>
            <p:nvPr/>
          </p:nvGrpSpPr>
          <p:grpSpPr>
            <a:xfrm>
              <a:off x="0" y="0"/>
              <a:ext cx="493922" cy="562522"/>
              <a:chOff x="0" y="0"/>
              <a:chExt cx="457200" cy="520700"/>
            </a:xfrm>
          </p:grpSpPr>
          <p:sp>
            <p:nvSpPr>
              <p:cNvPr id="42" name="Freeform 42"/>
              <p:cNvSpPr/>
              <p:nvPr/>
            </p:nvSpPr>
            <p:spPr>
              <a:xfrm>
                <a:off x="0" y="0"/>
                <a:ext cx="457200" cy="520700"/>
              </a:xfrm>
              <a:custGeom>
                <a:avLst/>
                <a:gdLst/>
                <a:ahLst/>
                <a:cxnLst/>
                <a:rect l="l" t="t" r="r" b="b"/>
                <a:pathLst>
                  <a:path w="457200" h="520700">
                    <a:moveTo>
                      <a:pt x="228600" y="0"/>
                    </a:moveTo>
                    <a:cubicBezTo>
                      <a:pt x="102348" y="0"/>
                      <a:pt x="0" y="116563"/>
                      <a:pt x="0" y="260350"/>
                    </a:cubicBezTo>
                    <a:cubicBezTo>
                      <a:pt x="0" y="404137"/>
                      <a:pt x="102348" y="520700"/>
                      <a:pt x="228600" y="520700"/>
                    </a:cubicBezTo>
                    <a:cubicBezTo>
                      <a:pt x="354852" y="520700"/>
                      <a:pt x="457200" y="404137"/>
                      <a:pt x="457200" y="260350"/>
                    </a:cubicBezTo>
                    <a:cubicBezTo>
                      <a:pt x="457200" y="116563"/>
                      <a:pt x="354852" y="0"/>
                      <a:pt x="228600" y="0"/>
                    </a:cubicBezTo>
                    <a:close/>
                  </a:path>
                </a:pathLst>
              </a:custGeom>
              <a:solidFill>
                <a:srgbClr val="4CAF50"/>
              </a:solidFill>
            </p:spPr>
          </p:sp>
          <p:sp>
            <p:nvSpPr>
              <p:cNvPr id="43" name="TextBox 43"/>
              <p:cNvSpPr txBox="1"/>
              <p:nvPr/>
            </p:nvSpPr>
            <p:spPr>
              <a:xfrm>
                <a:off x="0" y="-28575"/>
                <a:ext cx="457200" cy="549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959"/>
                  </a:lnSpc>
                  <a:spcBef>
                    <a:spcPct val="0"/>
                  </a:spcBef>
                </a:pPr>
                <a:r>
                  <a:rPr lang="en-US" sz="1600" u="none" strike="noStrike">
                    <a:solidFill>
                      <a:srgbClr val="FFFFFF"/>
                    </a:solidFill>
                    <a:latin typeface="Goldplay"/>
                    <a:ea typeface="Inter"/>
                    <a:cs typeface="Inter"/>
                    <a:sym typeface="Inter"/>
                  </a:rPr>
                  <a:t>1</a:t>
                </a:r>
              </a:p>
            </p:txBody>
          </p:sp>
        </p:grpSp>
        <p:sp>
          <p:nvSpPr>
            <p:cNvPr id="44" name="TextBox 44"/>
            <p:cNvSpPr txBox="1"/>
            <p:nvPr/>
          </p:nvSpPr>
          <p:spPr>
            <a:xfrm>
              <a:off x="686003" y="45355"/>
              <a:ext cx="5213620" cy="3761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247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C8E6C9"/>
                  </a:solidFill>
                  <a:latin typeface="Goldplay"/>
                  <a:ea typeface="Open Sans"/>
                  <a:cs typeface="Open Sans"/>
                  <a:sym typeface="Open Sans"/>
                </a:rPr>
                <a:t>Legislação clara e impulsionadora</a:t>
              </a:r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6928373" y="5860119"/>
            <a:ext cx="4424717" cy="421892"/>
            <a:chOff x="0" y="0"/>
            <a:chExt cx="5899623" cy="562522"/>
          </a:xfrm>
        </p:grpSpPr>
        <p:grpSp>
          <p:nvGrpSpPr>
            <p:cNvPr id="46" name="Group 46"/>
            <p:cNvGrpSpPr/>
            <p:nvPr/>
          </p:nvGrpSpPr>
          <p:grpSpPr>
            <a:xfrm>
              <a:off x="0" y="0"/>
              <a:ext cx="493922" cy="562522"/>
              <a:chOff x="0" y="0"/>
              <a:chExt cx="457200" cy="520700"/>
            </a:xfrm>
          </p:grpSpPr>
          <p:sp>
            <p:nvSpPr>
              <p:cNvPr id="47" name="Freeform 47"/>
              <p:cNvSpPr/>
              <p:nvPr/>
            </p:nvSpPr>
            <p:spPr>
              <a:xfrm>
                <a:off x="0" y="0"/>
                <a:ext cx="457200" cy="520700"/>
              </a:xfrm>
              <a:custGeom>
                <a:avLst/>
                <a:gdLst/>
                <a:ahLst/>
                <a:cxnLst/>
                <a:rect l="l" t="t" r="r" b="b"/>
                <a:pathLst>
                  <a:path w="457200" h="520700">
                    <a:moveTo>
                      <a:pt x="228600" y="0"/>
                    </a:moveTo>
                    <a:cubicBezTo>
                      <a:pt x="102348" y="0"/>
                      <a:pt x="0" y="116563"/>
                      <a:pt x="0" y="260350"/>
                    </a:cubicBezTo>
                    <a:cubicBezTo>
                      <a:pt x="0" y="404137"/>
                      <a:pt x="102348" y="520700"/>
                      <a:pt x="228600" y="520700"/>
                    </a:cubicBezTo>
                    <a:cubicBezTo>
                      <a:pt x="354852" y="520700"/>
                      <a:pt x="457200" y="404137"/>
                      <a:pt x="457200" y="260350"/>
                    </a:cubicBezTo>
                    <a:cubicBezTo>
                      <a:pt x="457200" y="116563"/>
                      <a:pt x="354852" y="0"/>
                      <a:pt x="228600" y="0"/>
                    </a:cubicBezTo>
                    <a:close/>
                  </a:path>
                </a:pathLst>
              </a:custGeom>
              <a:solidFill>
                <a:srgbClr val="4CAF50"/>
              </a:solidFill>
            </p:spPr>
          </p:sp>
          <p:sp>
            <p:nvSpPr>
              <p:cNvPr id="48" name="TextBox 48"/>
              <p:cNvSpPr txBox="1"/>
              <p:nvPr/>
            </p:nvSpPr>
            <p:spPr>
              <a:xfrm>
                <a:off x="0" y="-28575"/>
                <a:ext cx="457200" cy="549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959"/>
                  </a:lnSpc>
                  <a:spcBef>
                    <a:spcPct val="0"/>
                  </a:spcBef>
                </a:pPr>
                <a:r>
                  <a:rPr lang="en-US" sz="1600" u="none" strike="noStrike">
                    <a:solidFill>
                      <a:srgbClr val="FFFFFF"/>
                    </a:solidFill>
                    <a:latin typeface="Goldplay"/>
                    <a:ea typeface="Inter"/>
                    <a:cs typeface="Inter"/>
                    <a:sym typeface="Inter"/>
                  </a:rPr>
                  <a:t>2</a:t>
                </a:r>
              </a:p>
            </p:txBody>
          </p:sp>
        </p:grpSp>
        <p:sp>
          <p:nvSpPr>
            <p:cNvPr id="49" name="TextBox 49"/>
            <p:cNvSpPr txBox="1"/>
            <p:nvPr/>
          </p:nvSpPr>
          <p:spPr>
            <a:xfrm>
              <a:off x="686003" y="45355"/>
              <a:ext cx="5213620" cy="3761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247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C8E6C9"/>
                  </a:solidFill>
                  <a:latin typeface="Goldplay"/>
                  <a:ea typeface="Open Sans"/>
                  <a:cs typeface="Open Sans"/>
                  <a:sym typeface="Open Sans"/>
                </a:rPr>
                <a:t>Segurança jurídica</a:t>
              </a:r>
            </a:p>
          </p:txBody>
        </p:sp>
      </p:grpSp>
      <p:grpSp>
        <p:nvGrpSpPr>
          <p:cNvPr id="50" name="Group 50"/>
          <p:cNvGrpSpPr/>
          <p:nvPr/>
        </p:nvGrpSpPr>
        <p:grpSpPr>
          <a:xfrm>
            <a:off x="6928373" y="7015348"/>
            <a:ext cx="4424717" cy="421892"/>
            <a:chOff x="0" y="0"/>
            <a:chExt cx="5899623" cy="562522"/>
          </a:xfrm>
        </p:grpSpPr>
        <p:grpSp>
          <p:nvGrpSpPr>
            <p:cNvPr id="51" name="Group 51"/>
            <p:cNvGrpSpPr/>
            <p:nvPr/>
          </p:nvGrpSpPr>
          <p:grpSpPr>
            <a:xfrm>
              <a:off x="0" y="0"/>
              <a:ext cx="493922" cy="562522"/>
              <a:chOff x="0" y="0"/>
              <a:chExt cx="457200" cy="520700"/>
            </a:xfrm>
          </p:grpSpPr>
          <p:sp>
            <p:nvSpPr>
              <p:cNvPr id="52" name="Freeform 52"/>
              <p:cNvSpPr/>
              <p:nvPr/>
            </p:nvSpPr>
            <p:spPr>
              <a:xfrm>
                <a:off x="0" y="0"/>
                <a:ext cx="457200" cy="520700"/>
              </a:xfrm>
              <a:custGeom>
                <a:avLst/>
                <a:gdLst/>
                <a:ahLst/>
                <a:cxnLst/>
                <a:rect l="l" t="t" r="r" b="b"/>
                <a:pathLst>
                  <a:path w="457200" h="520700">
                    <a:moveTo>
                      <a:pt x="228600" y="0"/>
                    </a:moveTo>
                    <a:cubicBezTo>
                      <a:pt x="102348" y="0"/>
                      <a:pt x="0" y="116563"/>
                      <a:pt x="0" y="260350"/>
                    </a:cubicBezTo>
                    <a:cubicBezTo>
                      <a:pt x="0" y="404137"/>
                      <a:pt x="102348" y="520700"/>
                      <a:pt x="228600" y="520700"/>
                    </a:cubicBezTo>
                    <a:cubicBezTo>
                      <a:pt x="354852" y="520700"/>
                      <a:pt x="457200" y="404137"/>
                      <a:pt x="457200" y="260350"/>
                    </a:cubicBezTo>
                    <a:cubicBezTo>
                      <a:pt x="457200" y="116563"/>
                      <a:pt x="354852" y="0"/>
                      <a:pt x="228600" y="0"/>
                    </a:cubicBezTo>
                    <a:close/>
                  </a:path>
                </a:pathLst>
              </a:custGeom>
              <a:solidFill>
                <a:srgbClr val="4CAF50"/>
              </a:solidFill>
            </p:spPr>
          </p:sp>
          <p:sp>
            <p:nvSpPr>
              <p:cNvPr id="53" name="TextBox 53"/>
              <p:cNvSpPr txBox="1"/>
              <p:nvPr/>
            </p:nvSpPr>
            <p:spPr>
              <a:xfrm>
                <a:off x="0" y="-28575"/>
                <a:ext cx="457200" cy="549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959"/>
                  </a:lnSpc>
                  <a:spcBef>
                    <a:spcPct val="0"/>
                  </a:spcBef>
                </a:pPr>
                <a:r>
                  <a:rPr lang="en-US" sz="1600" u="none" strike="noStrike">
                    <a:solidFill>
                      <a:srgbClr val="FFFFFF"/>
                    </a:solidFill>
                    <a:latin typeface="Goldplay"/>
                    <a:ea typeface="Inter"/>
                    <a:cs typeface="Inter"/>
                    <a:sym typeface="Inter"/>
                  </a:rPr>
                  <a:t>3</a:t>
                </a:r>
              </a:p>
            </p:txBody>
          </p:sp>
        </p:grpSp>
        <p:sp>
          <p:nvSpPr>
            <p:cNvPr id="54" name="TextBox 54"/>
            <p:cNvSpPr txBox="1"/>
            <p:nvPr/>
          </p:nvSpPr>
          <p:spPr>
            <a:xfrm>
              <a:off x="686003" y="45355"/>
              <a:ext cx="5213620" cy="3761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247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C8E6C9"/>
                  </a:solidFill>
                  <a:latin typeface="Goldplay"/>
                  <a:ea typeface="Open Sans"/>
                  <a:cs typeface="Open Sans"/>
                  <a:sym typeface="Open Sans"/>
                </a:rPr>
                <a:t>Processo ágil e transparente</a:t>
              </a:r>
            </a:p>
          </p:txBody>
        </p:sp>
      </p:grpSp>
      <p:grpSp>
        <p:nvGrpSpPr>
          <p:cNvPr id="55" name="Group 55"/>
          <p:cNvGrpSpPr/>
          <p:nvPr/>
        </p:nvGrpSpPr>
        <p:grpSpPr>
          <a:xfrm>
            <a:off x="6928373" y="8056014"/>
            <a:ext cx="4424717" cy="421892"/>
            <a:chOff x="0" y="0"/>
            <a:chExt cx="5899623" cy="562522"/>
          </a:xfrm>
        </p:grpSpPr>
        <p:grpSp>
          <p:nvGrpSpPr>
            <p:cNvPr id="56" name="Group 56"/>
            <p:cNvGrpSpPr/>
            <p:nvPr/>
          </p:nvGrpSpPr>
          <p:grpSpPr>
            <a:xfrm>
              <a:off x="0" y="0"/>
              <a:ext cx="493922" cy="562522"/>
              <a:chOff x="0" y="0"/>
              <a:chExt cx="457200" cy="520700"/>
            </a:xfrm>
          </p:grpSpPr>
          <p:sp>
            <p:nvSpPr>
              <p:cNvPr id="57" name="Freeform 57"/>
              <p:cNvSpPr/>
              <p:nvPr/>
            </p:nvSpPr>
            <p:spPr>
              <a:xfrm>
                <a:off x="0" y="0"/>
                <a:ext cx="457200" cy="520700"/>
              </a:xfrm>
              <a:custGeom>
                <a:avLst/>
                <a:gdLst/>
                <a:ahLst/>
                <a:cxnLst/>
                <a:rect l="l" t="t" r="r" b="b"/>
                <a:pathLst>
                  <a:path w="457200" h="520700">
                    <a:moveTo>
                      <a:pt x="228600" y="0"/>
                    </a:moveTo>
                    <a:cubicBezTo>
                      <a:pt x="102348" y="0"/>
                      <a:pt x="0" y="116563"/>
                      <a:pt x="0" y="260350"/>
                    </a:cubicBezTo>
                    <a:cubicBezTo>
                      <a:pt x="0" y="404137"/>
                      <a:pt x="102348" y="520700"/>
                      <a:pt x="228600" y="520700"/>
                    </a:cubicBezTo>
                    <a:cubicBezTo>
                      <a:pt x="354852" y="520700"/>
                      <a:pt x="457200" y="404137"/>
                      <a:pt x="457200" y="260350"/>
                    </a:cubicBezTo>
                    <a:cubicBezTo>
                      <a:pt x="457200" y="116563"/>
                      <a:pt x="354852" y="0"/>
                      <a:pt x="228600" y="0"/>
                    </a:cubicBezTo>
                    <a:close/>
                  </a:path>
                </a:pathLst>
              </a:custGeom>
              <a:solidFill>
                <a:srgbClr val="4CAF50"/>
              </a:solidFill>
            </p:spPr>
          </p:sp>
          <p:sp>
            <p:nvSpPr>
              <p:cNvPr id="58" name="TextBox 58"/>
              <p:cNvSpPr txBox="1"/>
              <p:nvPr/>
            </p:nvSpPr>
            <p:spPr>
              <a:xfrm>
                <a:off x="0" y="-28575"/>
                <a:ext cx="457200" cy="549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959"/>
                  </a:lnSpc>
                  <a:spcBef>
                    <a:spcPct val="0"/>
                  </a:spcBef>
                </a:pPr>
                <a:r>
                  <a:rPr lang="en-US" sz="1600" u="none" strike="noStrike">
                    <a:solidFill>
                      <a:srgbClr val="FFFFFF"/>
                    </a:solidFill>
                    <a:latin typeface="Goldplay"/>
                    <a:ea typeface="Inter"/>
                    <a:cs typeface="Inter"/>
                    <a:sym typeface="Inter"/>
                  </a:rPr>
                  <a:t>4</a:t>
                </a:r>
              </a:p>
            </p:txBody>
          </p:sp>
        </p:grpSp>
        <p:sp>
          <p:nvSpPr>
            <p:cNvPr id="59" name="TextBox 59"/>
            <p:cNvSpPr txBox="1"/>
            <p:nvPr/>
          </p:nvSpPr>
          <p:spPr>
            <a:xfrm>
              <a:off x="686003" y="45355"/>
              <a:ext cx="5213620" cy="3761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247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C8E6C9"/>
                  </a:solidFill>
                  <a:latin typeface="Goldplay"/>
                  <a:ea typeface="Open Sans"/>
                  <a:cs typeface="Open Sans"/>
                  <a:sym typeface="Open Sans"/>
                </a:rPr>
                <a:t>Investimentos em inovação</a:t>
              </a:r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12382094" y="2293592"/>
            <a:ext cx="5145020" cy="7203028"/>
            <a:chOff x="0" y="0"/>
            <a:chExt cx="6350000" cy="8890000"/>
          </a:xfrm>
        </p:grpSpPr>
        <p:sp>
          <p:nvSpPr>
            <p:cNvPr id="61" name="Freeform 61"/>
            <p:cNvSpPr/>
            <p:nvPr/>
          </p:nvSpPr>
          <p:spPr>
            <a:xfrm>
              <a:off x="0" y="0"/>
              <a:ext cx="6350000" cy="8890000"/>
            </a:xfrm>
            <a:custGeom>
              <a:avLst/>
              <a:gdLst/>
              <a:ahLst/>
              <a:cxnLst/>
              <a:rect l="l" t="t" r="r" b="b"/>
              <a:pathLst>
                <a:path w="6350000" h="8890000">
                  <a:moveTo>
                    <a:pt x="635000" y="0"/>
                  </a:moveTo>
                  <a:lnTo>
                    <a:pt x="5715000" y="0"/>
                  </a:lnTo>
                  <a:cubicBezTo>
                    <a:pt x="6065701" y="0"/>
                    <a:pt x="6350000" y="284299"/>
                    <a:pt x="6350000" y="635000"/>
                  </a:cubicBezTo>
                  <a:lnTo>
                    <a:pt x="6350000" y="8255000"/>
                  </a:lnTo>
                  <a:cubicBezTo>
                    <a:pt x="6350000" y="8605701"/>
                    <a:pt x="6065701" y="8890000"/>
                    <a:pt x="5715000" y="8890000"/>
                  </a:cubicBezTo>
                  <a:lnTo>
                    <a:pt x="635000" y="8890000"/>
                  </a:lnTo>
                  <a:cubicBezTo>
                    <a:pt x="284299" y="8890000"/>
                    <a:pt x="0" y="8605701"/>
                    <a:pt x="0" y="8255000"/>
                  </a:cubicBezTo>
                  <a:lnTo>
                    <a:pt x="0" y="635000"/>
                  </a:lnTo>
                  <a:cubicBezTo>
                    <a:pt x="0" y="284299"/>
                    <a:pt x="284299" y="0"/>
                    <a:pt x="635000" y="0"/>
                  </a:cubicBezTo>
                  <a:close/>
                </a:path>
              </a:pathLst>
            </a:custGeom>
            <a:solidFill>
              <a:srgbClr val="1B4332"/>
            </a:solidFill>
            <a:ln w="19050" cap="sq">
              <a:solidFill>
                <a:srgbClr val="4CAF50"/>
              </a:solidFill>
              <a:prstDash val="solid"/>
              <a:miter/>
            </a:ln>
          </p:spPr>
        </p:sp>
      </p:grpSp>
      <p:grpSp>
        <p:nvGrpSpPr>
          <p:cNvPr id="62" name="Group 62"/>
          <p:cNvGrpSpPr/>
          <p:nvPr/>
        </p:nvGrpSpPr>
        <p:grpSpPr>
          <a:xfrm>
            <a:off x="14594453" y="2550843"/>
            <a:ext cx="720303" cy="771753"/>
            <a:chOff x="0" y="0"/>
            <a:chExt cx="889000" cy="952500"/>
          </a:xfrm>
        </p:grpSpPr>
        <p:sp>
          <p:nvSpPr>
            <p:cNvPr id="63" name="Freeform 63"/>
            <p:cNvSpPr/>
            <p:nvPr/>
          </p:nvSpPr>
          <p:spPr>
            <a:xfrm>
              <a:off x="0" y="0"/>
              <a:ext cx="889000" cy="952500"/>
            </a:xfrm>
            <a:custGeom>
              <a:avLst/>
              <a:gdLst/>
              <a:ahLst/>
              <a:cxnLst/>
              <a:rect l="l" t="t" r="r" b="b"/>
              <a:pathLst>
                <a:path w="889000" h="952500">
                  <a:moveTo>
                    <a:pt x="444500" y="0"/>
                  </a:moveTo>
                  <a:cubicBezTo>
                    <a:pt x="199009" y="0"/>
                    <a:pt x="0" y="213224"/>
                    <a:pt x="0" y="476250"/>
                  </a:cubicBezTo>
                  <a:cubicBezTo>
                    <a:pt x="0" y="739276"/>
                    <a:pt x="199009" y="952500"/>
                    <a:pt x="444500" y="952500"/>
                  </a:cubicBezTo>
                  <a:cubicBezTo>
                    <a:pt x="689991" y="952500"/>
                    <a:pt x="889000" y="739276"/>
                    <a:pt x="889000" y="476250"/>
                  </a:cubicBezTo>
                  <a:cubicBezTo>
                    <a:pt x="889000" y="213224"/>
                    <a:pt x="689991" y="0"/>
                    <a:pt x="444500" y="0"/>
                  </a:cubicBezTo>
                  <a:close/>
                </a:path>
              </a:pathLst>
            </a:custGeom>
            <a:solidFill>
              <a:srgbClr val="2E7D32"/>
            </a:solidFill>
          </p:spPr>
        </p:sp>
        <p:sp>
          <p:nvSpPr>
            <p:cNvPr id="64" name="TextBox 64"/>
            <p:cNvSpPr txBox="1"/>
            <p:nvPr/>
          </p:nvSpPr>
          <p:spPr>
            <a:xfrm>
              <a:off x="0" y="-66675"/>
              <a:ext cx="889000" cy="1019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600" u="none" strike="noStrike">
                  <a:solidFill>
                    <a:srgbClr val="FFFFFF"/>
                  </a:solidFill>
                  <a:latin typeface="Goldplay"/>
                  <a:ea typeface="Inter"/>
                  <a:cs typeface="Inter"/>
                  <a:sym typeface="Inter"/>
                </a:rPr>
                <a:t>🛡️</a:t>
              </a:r>
            </a:p>
          </p:txBody>
        </p:sp>
      </p:grpSp>
      <p:sp>
        <p:nvSpPr>
          <p:cNvPr id="65" name="TextBox 65"/>
          <p:cNvSpPr txBox="1"/>
          <p:nvPr/>
        </p:nvSpPr>
        <p:spPr>
          <a:xfrm>
            <a:off x="12587895" y="3670769"/>
            <a:ext cx="4733418" cy="325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76"/>
              </a:lnSpc>
              <a:spcBef>
                <a:spcPct val="0"/>
              </a:spcBef>
            </a:pPr>
            <a:r>
              <a:rPr lang="en-US" sz="2800" b="1">
                <a:solidFill>
                  <a:srgbClr val="4CAF50"/>
                </a:solidFill>
                <a:latin typeface="Goldplay"/>
                <a:ea typeface="Inter Bold"/>
                <a:cs typeface="Inter Bold"/>
                <a:sym typeface="Inter Bold"/>
              </a:rPr>
              <a:t>GOVERNO</a:t>
            </a:r>
          </a:p>
        </p:txBody>
      </p:sp>
      <p:grpSp>
        <p:nvGrpSpPr>
          <p:cNvPr id="66" name="Group 66"/>
          <p:cNvGrpSpPr/>
          <p:nvPr/>
        </p:nvGrpSpPr>
        <p:grpSpPr>
          <a:xfrm>
            <a:off x="12742246" y="4702034"/>
            <a:ext cx="4424717" cy="564257"/>
            <a:chOff x="0" y="-9525"/>
            <a:chExt cx="5899623" cy="752342"/>
          </a:xfrm>
        </p:grpSpPr>
        <p:grpSp>
          <p:nvGrpSpPr>
            <p:cNvPr id="67" name="Group 67"/>
            <p:cNvGrpSpPr/>
            <p:nvPr/>
          </p:nvGrpSpPr>
          <p:grpSpPr>
            <a:xfrm>
              <a:off x="0" y="74546"/>
              <a:ext cx="493922" cy="562522"/>
              <a:chOff x="0" y="0"/>
              <a:chExt cx="457200" cy="520700"/>
            </a:xfrm>
          </p:grpSpPr>
          <p:sp>
            <p:nvSpPr>
              <p:cNvPr id="68" name="Freeform 68"/>
              <p:cNvSpPr/>
              <p:nvPr/>
            </p:nvSpPr>
            <p:spPr>
              <a:xfrm>
                <a:off x="0" y="0"/>
                <a:ext cx="457200" cy="520700"/>
              </a:xfrm>
              <a:custGeom>
                <a:avLst/>
                <a:gdLst/>
                <a:ahLst/>
                <a:cxnLst/>
                <a:rect l="l" t="t" r="r" b="b"/>
                <a:pathLst>
                  <a:path w="457200" h="520700">
                    <a:moveTo>
                      <a:pt x="228600" y="0"/>
                    </a:moveTo>
                    <a:cubicBezTo>
                      <a:pt x="102348" y="0"/>
                      <a:pt x="0" y="116563"/>
                      <a:pt x="0" y="260350"/>
                    </a:cubicBezTo>
                    <a:cubicBezTo>
                      <a:pt x="0" y="404137"/>
                      <a:pt x="102348" y="520700"/>
                      <a:pt x="228600" y="520700"/>
                    </a:cubicBezTo>
                    <a:cubicBezTo>
                      <a:pt x="354852" y="520700"/>
                      <a:pt x="457200" y="404137"/>
                      <a:pt x="457200" y="260350"/>
                    </a:cubicBezTo>
                    <a:cubicBezTo>
                      <a:pt x="457200" y="116563"/>
                      <a:pt x="354852" y="0"/>
                      <a:pt x="228600" y="0"/>
                    </a:cubicBezTo>
                    <a:close/>
                  </a:path>
                </a:pathLst>
              </a:custGeom>
              <a:solidFill>
                <a:srgbClr val="4CAF50"/>
              </a:solidFill>
            </p:spPr>
          </p:sp>
          <p:sp>
            <p:nvSpPr>
              <p:cNvPr id="69" name="TextBox 69"/>
              <p:cNvSpPr txBox="1"/>
              <p:nvPr/>
            </p:nvSpPr>
            <p:spPr>
              <a:xfrm>
                <a:off x="0" y="-28575"/>
                <a:ext cx="457200" cy="549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959"/>
                  </a:lnSpc>
                  <a:spcBef>
                    <a:spcPct val="0"/>
                  </a:spcBef>
                </a:pPr>
                <a:r>
                  <a:rPr lang="en-US" sz="1600" u="none" strike="noStrike">
                    <a:solidFill>
                      <a:srgbClr val="FFFFFF"/>
                    </a:solidFill>
                    <a:latin typeface="Goldplay"/>
                    <a:ea typeface="Inter"/>
                    <a:cs typeface="Inter"/>
                    <a:sym typeface="Inter"/>
                  </a:rPr>
                  <a:t>1</a:t>
                </a:r>
              </a:p>
            </p:txBody>
          </p:sp>
        </p:grpSp>
        <p:sp>
          <p:nvSpPr>
            <p:cNvPr id="70" name="TextBox 70"/>
            <p:cNvSpPr txBox="1"/>
            <p:nvPr/>
          </p:nvSpPr>
          <p:spPr>
            <a:xfrm>
              <a:off x="686003" y="-9525"/>
              <a:ext cx="5213620" cy="7523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247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C8E6C9"/>
                  </a:solidFill>
                  <a:latin typeface="Goldplay"/>
                  <a:ea typeface="Open Sans"/>
                  <a:cs typeface="Open Sans"/>
                  <a:sym typeface="Open Sans"/>
                </a:rPr>
                <a:t>Recebe processos completos e assertivos</a:t>
              </a:r>
            </a:p>
          </p:txBody>
        </p:sp>
      </p:grpSp>
      <p:grpSp>
        <p:nvGrpSpPr>
          <p:cNvPr id="71" name="Group 71"/>
          <p:cNvGrpSpPr/>
          <p:nvPr/>
        </p:nvGrpSpPr>
        <p:grpSpPr>
          <a:xfrm>
            <a:off x="12742246" y="5828794"/>
            <a:ext cx="4424717" cy="564257"/>
            <a:chOff x="0" y="-9525"/>
            <a:chExt cx="5899623" cy="752342"/>
          </a:xfrm>
        </p:grpSpPr>
        <p:grpSp>
          <p:nvGrpSpPr>
            <p:cNvPr id="72" name="Group 72"/>
            <p:cNvGrpSpPr/>
            <p:nvPr/>
          </p:nvGrpSpPr>
          <p:grpSpPr>
            <a:xfrm>
              <a:off x="0" y="130341"/>
              <a:ext cx="493922" cy="562522"/>
              <a:chOff x="0" y="0"/>
              <a:chExt cx="457200" cy="520700"/>
            </a:xfrm>
          </p:grpSpPr>
          <p:sp>
            <p:nvSpPr>
              <p:cNvPr id="73" name="Freeform 73"/>
              <p:cNvSpPr/>
              <p:nvPr/>
            </p:nvSpPr>
            <p:spPr>
              <a:xfrm>
                <a:off x="0" y="0"/>
                <a:ext cx="457200" cy="520700"/>
              </a:xfrm>
              <a:custGeom>
                <a:avLst/>
                <a:gdLst/>
                <a:ahLst/>
                <a:cxnLst/>
                <a:rect l="l" t="t" r="r" b="b"/>
                <a:pathLst>
                  <a:path w="457200" h="520700">
                    <a:moveTo>
                      <a:pt x="228600" y="0"/>
                    </a:moveTo>
                    <a:cubicBezTo>
                      <a:pt x="102348" y="0"/>
                      <a:pt x="0" y="116563"/>
                      <a:pt x="0" y="260350"/>
                    </a:cubicBezTo>
                    <a:cubicBezTo>
                      <a:pt x="0" y="404137"/>
                      <a:pt x="102348" y="520700"/>
                      <a:pt x="228600" y="520700"/>
                    </a:cubicBezTo>
                    <a:cubicBezTo>
                      <a:pt x="354852" y="520700"/>
                      <a:pt x="457200" y="404137"/>
                      <a:pt x="457200" y="260350"/>
                    </a:cubicBezTo>
                    <a:cubicBezTo>
                      <a:pt x="457200" y="116563"/>
                      <a:pt x="354852" y="0"/>
                      <a:pt x="228600" y="0"/>
                    </a:cubicBezTo>
                    <a:close/>
                  </a:path>
                </a:pathLst>
              </a:custGeom>
              <a:solidFill>
                <a:srgbClr val="4CAF50"/>
              </a:solidFill>
            </p:spPr>
          </p:sp>
          <p:sp>
            <p:nvSpPr>
              <p:cNvPr id="74" name="TextBox 74"/>
              <p:cNvSpPr txBox="1"/>
              <p:nvPr/>
            </p:nvSpPr>
            <p:spPr>
              <a:xfrm>
                <a:off x="0" y="-28575"/>
                <a:ext cx="457200" cy="549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959"/>
                  </a:lnSpc>
                  <a:spcBef>
                    <a:spcPct val="0"/>
                  </a:spcBef>
                </a:pPr>
                <a:r>
                  <a:rPr lang="en-US" sz="1600" u="none" strike="noStrike">
                    <a:solidFill>
                      <a:srgbClr val="FFFFFF"/>
                    </a:solidFill>
                    <a:latin typeface="Goldplay"/>
                    <a:ea typeface="Inter"/>
                    <a:cs typeface="Inter"/>
                    <a:sym typeface="Inter"/>
                  </a:rPr>
                  <a:t>2</a:t>
                </a:r>
              </a:p>
            </p:txBody>
          </p:sp>
        </p:grpSp>
        <p:sp>
          <p:nvSpPr>
            <p:cNvPr id="75" name="TextBox 75"/>
            <p:cNvSpPr txBox="1"/>
            <p:nvPr/>
          </p:nvSpPr>
          <p:spPr>
            <a:xfrm>
              <a:off x="686003" y="-9525"/>
              <a:ext cx="5213620" cy="7523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247"/>
                </a:lnSpc>
                <a:spcBef>
                  <a:spcPct val="0"/>
                </a:spcBef>
              </a:pPr>
              <a:r>
                <a:rPr lang="en-US" sz="2000" u="none" strike="noStrike">
                  <a:solidFill>
                    <a:srgbClr val="C8E6C9"/>
                  </a:solidFill>
                  <a:latin typeface="Goldplay"/>
                  <a:ea typeface="Open Sans"/>
                  <a:cs typeface="Open Sans"/>
                  <a:sym typeface="Open Sans"/>
                </a:rPr>
                <a:t>Acessa informacoes tecnicas complementares com facilidade</a:t>
              </a:r>
            </a:p>
          </p:txBody>
        </p:sp>
      </p:grpSp>
      <p:grpSp>
        <p:nvGrpSpPr>
          <p:cNvPr id="76" name="Group 76"/>
          <p:cNvGrpSpPr/>
          <p:nvPr/>
        </p:nvGrpSpPr>
        <p:grpSpPr>
          <a:xfrm>
            <a:off x="12742246" y="6914393"/>
            <a:ext cx="4424717" cy="570009"/>
            <a:chOff x="0" y="-9525"/>
            <a:chExt cx="5899623" cy="760012"/>
          </a:xfrm>
        </p:grpSpPr>
        <p:grpSp>
          <p:nvGrpSpPr>
            <p:cNvPr id="77" name="Group 77"/>
            <p:cNvGrpSpPr/>
            <p:nvPr/>
          </p:nvGrpSpPr>
          <p:grpSpPr>
            <a:xfrm>
              <a:off x="0" y="187965"/>
              <a:ext cx="493922" cy="562522"/>
              <a:chOff x="0" y="0"/>
              <a:chExt cx="457200" cy="520700"/>
            </a:xfrm>
          </p:grpSpPr>
          <p:sp>
            <p:nvSpPr>
              <p:cNvPr id="78" name="Freeform 78"/>
              <p:cNvSpPr/>
              <p:nvPr/>
            </p:nvSpPr>
            <p:spPr>
              <a:xfrm>
                <a:off x="0" y="0"/>
                <a:ext cx="457200" cy="520700"/>
              </a:xfrm>
              <a:custGeom>
                <a:avLst/>
                <a:gdLst/>
                <a:ahLst/>
                <a:cxnLst/>
                <a:rect l="l" t="t" r="r" b="b"/>
                <a:pathLst>
                  <a:path w="457200" h="520700">
                    <a:moveTo>
                      <a:pt x="228600" y="0"/>
                    </a:moveTo>
                    <a:cubicBezTo>
                      <a:pt x="102348" y="0"/>
                      <a:pt x="0" y="116563"/>
                      <a:pt x="0" y="260350"/>
                    </a:cubicBezTo>
                    <a:cubicBezTo>
                      <a:pt x="0" y="404137"/>
                      <a:pt x="102348" y="520700"/>
                      <a:pt x="228600" y="520700"/>
                    </a:cubicBezTo>
                    <a:cubicBezTo>
                      <a:pt x="354852" y="520700"/>
                      <a:pt x="457200" y="404137"/>
                      <a:pt x="457200" y="260350"/>
                    </a:cubicBezTo>
                    <a:cubicBezTo>
                      <a:pt x="457200" y="116563"/>
                      <a:pt x="354852" y="0"/>
                      <a:pt x="228600" y="0"/>
                    </a:cubicBezTo>
                    <a:close/>
                  </a:path>
                </a:pathLst>
              </a:custGeom>
              <a:solidFill>
                <a:srgbClr val="4CAF50"/>
              </a:solidFill>
            </p:spPr>
          </p:sp>
          <p:sp>
            <p:nvSpPr>
              <p:cNvPr id="79" name="TextBox 79"/>
              <p:cNvSpPr txBox="1"/>
              <p:nvPr/>
            </p:nvSpPr>
            <p:spPr>
              <a:xfrm>
                <a:off x="0" y="-28575"/>
                <a:ext cx="457200" cy="549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959"/>
                  </a:lnSpc>
                  <a:spcBef>
                    <a:spcPct val="0"/>
                  </a:spcBef>
                </a:pPr>
                <a:r>
                  <a:rPr lang="en-US" sz="1600" u="none" strike="noStrike">
                    <a:solidFill>
                      <a:srgbClr val="FFFFFF"/>
                    </a:solidFill>
                    <a:latin typeface="Goldplay"/>
                    <a:ea typeface="Inter"/>
                    <a:cs typeface="Inter"/>
                    <a:sym typeface="Inter"/>
                  </a:rPr>
                  <a:t>3</a:t>
                </a:r>
              </a:p>
            </p:txBody>
          </p:sp>
        </p:grpSp>
        <p:sp>
          <p:nvSpPr>
            <p:cNvPr id="80" name="TextBox 80"/>
            <p:cNvSpPr txBox="1"/>
            <p:nvPr/>
          </p:nvSpPr>
          <p:spPr>
            <a:xfrm>
              <a:off x="686003" y="-9525"/>
              <a:ext cx="5213620" cy="7523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247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C8E6C9"/>
                  </a:solidFill>
                  <a:latin typeface="Goldplay"/>
                  <a:ea typeface="Open Sans"/>
                  <a:cs typeface="Open Sans"/>
                  <a:sym typeface="Open Sans"/>
                </a:rPr>
                <a:t>Assegura a qualidade e segurança dos produtos com mais agilidade</a:t>
              </a:r>
            </a:p>
          </p:txBody>
        </p:sp>
      </p:grpSp>
      <p:grpSp>
        <p:nvGrpSpPr>
          <p:cNvPr id="81" name="Group 81"/>
          <p:cNvGrpSpPr/>
          <p:nvPr/>
        </p:nvGrpSpPr>
        <p:grpSpPr>
          <a:xfrm>
            <a:off x="12742246" y="8099746"/>
            <a:ext cx="4424717" cy="421892"/>
            <a:chOff x="0" y="0"/>
            <a:chExt cx="5899623" cy="562522"/>
          </a:xfrm>
        </p:grpSpPr>
        <p:grpSp>
          <p:nvGrpSpPr>
            <p:cNvPr id="82" name="Group 82"/>
            <p:cNvGrpSpPr/>
            <p:nvPr/>
          </p:nvGrpSpPr>
          <p:grpSpPr>
            <a:xfrm>
              <a:off x="0" y="0"/>
              <a:ext cx="493922" cy="562522"/>
              <a:chOff x="0" y="0"/>
              <a:chExt cx="457200" cy="520700"/>
            </a:xfrm>
          </p:grpSpPr>
          <p:sp>
            <p:nvSpPr>
              <p:cNvPr id="83" name="Freeform 83"/>
              <p:cNvSpPr/>
              <p:nvPr/>
            </p:nvSpPr>
            <p:spPr>
              <a:xfrm>
                <a:off x="0" y="0"/>
                <a:ext cx="457200" cy="520700"/>
              </a:xfrm>
              <a:custGeom>
                <a:avLst/>
                <a:gdLst/>
                <a:ahLst/>
                <a:cxnLst/>
                <a:rect l="l" t="t" r="r" b="b"/>
                <a:pathLst>
                  <a:path w="457200" h="520700">
                    <a:moveTo>
                      <a:pt x="228600" y="0"/>
                    </a:moveTo>
                    <a:cubicBezTo>
                      <a:pt x="102348" y="0"/>
                      <a:pt x="0" y="116563"/>
                      <a:pt x="0" y="260350"/>
                    </a:cubicBezTo>
                    <a:cubicBezTo>
                      <a:pt x="0" y="404137"/>
                      <a:pt x="102348" y="520700"/>
                      <a:pt x="228600" y="520700"/>
                    </a:cubicBezTo>
                    <a:cubicBezTo>
                      <a:pt x="354852" y="520700"/>
                      <a:pt x="457200" y="404137"/>
                      <a:pt x="457200" y="260350"/>
                    </a:cubicBezTo>
                    <a:cubicBezTo>
                      <a:pt x="457200" y="116563"/>
                      <a:pt x="354852" y="0"/>
                      <a:pt x="228600" y="0"/>
                    </a:cubicBezTo>
                    <a:close/>
                  </a:path>
                </a:pathLst>
              </a:custGeom>
              <a:solidFill>
                <a:srgbClr val="4CAF50"/>
              </a:solidFill>
            </p:spPr>
          </p:sp>
          <p:sp>
            <p:nvSpPr>
              <p:cNvPr id="84" name="TextBox 84"/>
              <p:cNvSpPr txBox="1"/>
              <p:nvPr/>
            </p:nvSpPr>
            <p:spPr>
              <a:xfrm>
                <a:off x="0" y="-28575"/>
                <a:ext cx="457200" cy="549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959"/>
                  </a:lnSpc>
                  <a:spcBef>
                    <a:spcPct val="0"/>
                  </a:spcBef>
                </a:pPr>
                <a:r>
                  <a:rPr lang="en-US" sz="1600" u="none" strike="noStrike">
                    <a:solidFill>
                      <a:srgbClr val="FFFFFF"/>
                    </a:solidFill>
                    <a:latin typeface="Goldplay"/>
                    <a:ea typeface="Inter"/>
                    <a:cs typeface="Inter"/>
                    <a:sym typeface="Inter"/>
                  </a:rPr>
                  <a:t>4</a:t>
                </a:r>
              </a:p>
            </p:txBody>
          </p:sp>
        </p:grpSp>
        <p:sp>
          <p:nvSpPr>
            <p:cNvPr id="85" name="TextBox 85"/>
            <p:cNvSpPr txBox="1"/>
            <p:nvPr/>
          </p:nvSpPr>
          <p:spPr>
            <a:xfrm>
              <a:off x="686003" y="68187"/>
              <a:ext cx="5213620" cy="3761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247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C8E6C9"/>
                  </a:solidFill>
                  <a:latin typeface="Goldplay"/>
                  <a:ea typeface="Open Sans"/>
                  <a:cs typeface="Open Sans"/>
                  <a:sym typeface="Open Sans"/>
                </a:rPr>
                <a:t>Impulsiona a inovação na agricultura </a:t>
              </a:r>
            </a:p>
          </p:txBody>
        </p:sp>
      </p:grpSp>
      <p:grpSp>
        <p:nvGrpSpPr>
          <p:cNvPr id="86" name="Group 86"/>
          <p:cNvGrpSpPr/>
          <p:nvPr/>
        </p:nvGrpSpPr>
        <p:grpSpPr>
          <a:xfrm>
            <a:off x="10147506" y="3298777"/>
            <a:ext cx="8178594" cy="6950123"/>
            <a:chOff x="0" y="0"/>
            <a:chExt cx="10904792" cy="9266831"/>
          </a:xfrm>
        </p:grpSpPr>
        <p:sp>
          <p:nvSpPr>
            <p:cNvPr id="87" name="Freeform 87" descr="Diagrama  Descrição gerada automaticamente"/>
            <p:cNvSpPr/>
            <p:nvPr/>
          </p:nvSpPr>
          <p:spPr>
            <a:xfrm>
              <a:off x="0" y="0"/>
              <a:ext cx="10904855" cy="9266809"/>
            </a:xfrm>
            <a:custGeom>
              <a:avLst/>
              <a:gdLst/>
              <a:ahLst/>
              <a:cxnLst/>
              <a:rect l="l" t="t" r="r" b="b"/>
              <a:pathLst>
                <a:path w="10904855" h="9266809">
                  <a:moveTo>
                    <a:pt x="0" y="0"/>
                  </a:moveTo>
                  <a:lnTo>
                    <a:pt x="10904855" y="0"/>
                  </a:lnTo>
                  <a:lnTo>
                    <a:pt x="10904855" y="9266809"/>
                  </a:lnTo>
                  <a:lnTo>
                    <a:pt x="0" y="92668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30000"/>
              </a:blip>
              <a:stretch>
                <a:fillRect t="-58" b="-58"/>
              </a:stretch>
            </a:blipFill>
          </p:spPr>
        </p:sp>
      </p:grpSp>
      <p:grpSp>
        <p:nvGrpSpPr>
          <p:cNvPr id="88" name="Group 88"/>
          <p:cNvGrpSpPr>
            <a:grpSpLocks noChangeAspect="1"/>
          </p:cNvGrpSpPr>
          <p:nvPr/>
        </p:nvGrpSpPr>
        <p:grpSpPr>
          <a:xfrm>
            <a:off x="15075734" y="421601"/>
            <a:ext cx="2451380" cy="940513"/>
            <a:chOff x="0" y="0"/>
            <a:chExt cx="4624135" cy="1774127"/>
          </a:xfrm>
        </p:grpSpPr>
        <p:sp>
          <p:nvSpPr>
            <p:cNvPr id="89" name="Freeform 89" descr="Logotipo  O conteúdo gerado por IA pode estar incorreto."/>
            <p:cNvSpPr/>
            <p:nvPr/>
          </p:nvSpPr>
          <p:spPr>
            <a:xfrm>
              <a:off x="0" y="0"/>
              <a:ext cx="4624197" cy="1774190"/>
            </a:xfrm>
            <a:custGeom>
              <a:avLst/>
              <a:gdLst/>
              <a:ahLst/>
              <a:cxnLst/>
              <a:rect l="l" t="t" r="r" b="b"/>
              <a:pathLst>
                <a:path w="4624197" h="1774190">
                  <a:moveTo>
                    <a:pt x="0" y="0"/>
                  </a:moveTo>
                  <a:lnTo>
                    <a:pt x="4624197" y="0"/>
                  </a:lnTo>
                  <a:lnTo>
                    <a:pt x="4624197" y="1774190"/>
                  </a:lnTo>
                  <a:lnTo>
                    <a:pt x="0" y="17741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3" r="1"/>
              </a:stretch>
            </a:blipFill>
          </p:spPr>
        </p:sp>
      </p:grpSp>
      <p:grpSp>
        <p:nvGrpSpPr>
          <p:cNvPr id="90" name="Group 90"/>
          <p:cNvGrpSpPr/>
          <p:nvPr/>
        </p:nvGrpSpPr>
        <p:grpSpPr>
          <a:xfrm>
            <a:off x="1217401" y="7773440"/>
            <a:ext cx="4424717" cy="846386"/>
            <a:chOff x="0" y="-9525"/>
            <a:chExt cx="5899623" cy="1128515"/>
          </a:xfrm>
        </p:grpSpPr>
        <p:grpSp>
          <p:nvGrpSpPr>
            <p:cNvPr id="91" name="Group 91"/>
            <p:cNvGrpSpPr/>
            <p:nvPr/>
          </p:nvGrpSpPr>
          <p:grpSpPr>
            <a:xfrm>
              <a:off x="0" y="253821"/>
              <a:ext cx="493922" cy="562522"/>
              <a:chOff x="0" y="0"/>
              <a:chExt cx="457200" cy="520700"/>
            </a:xfrm>
          </p:grpSpPr>
          <p:sp>
            <p:nvSpPr>
              <p:cNvPr id="92" name="Freeform 92"/>
              <p:cNvSpPr/>
              <p:nvPr/>
            </p:nvSpPr>
            <p:spPr>
              <a:xfrm>
                <a:off x="0" y="0"/>
                <a:ext cx="457200" cy="520700"/>
              </a:xfrm>
              <a:custGeom>
                <a:avLst/>
                <a:gdLst/>
                <a:ahLst/>
                <a:cxnLst/>
                <a:rect l="l" t="t" r="r" b="b"/>
                <a:pathLst>
                  <a:path w="457200" h="520700">
                    <a:moveTo>
                      <a:pt x="228600" y="0"/>
                    </a:moveTo>
                    <a:cubicBezTo>
                      <a:pt x="102348" y="0"/>
                      <a:pt x="0" y="116563"/>
                      <a:pt x="0" y="260350"/>
                    </a:cubicBezTo>
                    <a:cubicBezTo>
                      <a:pt x="0" y="404137"/>
                      <a:pt x="102348" y="520700"/>
                      <a:pt x="228600" y="520700"/>
                    </a:cubicBezTo>
                    <a:cubicBezTo>
                      <a:pt x="354852" y="520700"/>
                      <a:pt x="457200" y="404137"/>
                      <a:pt x="457200" y="260350"/>
                    </a:cubicBezTo>
                    <a:cubicBezTo>
                      <a:pt x="457200" y="116563"/>
                      <a:pt x="354852" y="0"/>
                      <a:pt x="228600" y="0"/>
                    </a:cubicBezTo>
                    <a:close/>
                  </a:path>
                </a:pathLst>
              </a:custGeom>
              <a:solidFill>
                <a:srgbClr val="4CAF50"/>
              </a:solidFill>
            </p:spPr>
          </p:sp>
          <p:sp>
            <p:nvSpPr>
              <p:cNvPr id="93" name="TextBox 93"/>
              <p:cNvSpPr txBox="1"/>
              <p:nvPr/>
            </p:nvSpPr>
            <p:spPr>
              <a:xfrm>
                <a:off x="0" y="-28575"/>
                <a:ext cx="457200" cy="549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959"/>
                  </a:lnSpc>
                  <a:spcBef>
                    <a:spcPct val="0"/>
                  </a:spcBef>
                </a:pPr>
                <a:r>
                  <a:rPr lang="en-US" sz="1600" u="none" strike="noStrike">
                    <a:solidFill>
                      <a:srgbClr val="FFFFFF"/>
                    </a:solidFill>
                    <a:latin typeface="Goldplay"/>
                    <a:ea typeface="Inter"/>
                    <a:cs typeface="Inter"/>
                    <a:sym typeface="Inter"/>
                  </a:rPr>
                  <a:t>4</a:t>
                </a:r>
              </a:p>
            </p:txBody>
          </p:sp>
        </p:grpSp>
        <p:sp>
          <p:nvSpPr>
            <p:cNvPr id="94" name="TextBox 94"/>
            <p:cNvSpPr txBox="1"/>
            <p:nvPr/>
          </p:nvSpPr>
          <p:spPr>
            <a:xfrm>
              <a:off x="686003" y="-9525"/>
              <a:ext cx="5213620" cy="11285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247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C8E6C9"/>
                  </a:solidFill>
                  <a:latin typeface="Goldplay"/>
                  <a:ea typeface="Open Sans"/>
                  <a:cs typeface="Open Sans"/>
                  <a:sym typeface="Open Sans"/>
                </a:rPr>
                <a:t>Acessa + incentivos financeiros e fiscais pela adoção de práticas sustentáveis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9" grpId="0"/>
      <p:bldP spid="6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3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946623" y="7305271"/>
            <a:ext cx="0" cy="874653"/>
          </a:xfrm>
          <a:prstGeom prst="line">
            <a:avLst/>
          </a:prstGeom>
          <a:ln w="9525" cap="rnd">
            <a:solidFill>
              <a:srgbClr val="4CAF50">
                <a:alpha val="49804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9946623" y="5967566"/>
            <a:ext cx="0" cy="874653"/>
          </a:xfrm>
          <a:prstGeom prst="line">
            <a:avLst/>
          </a:prstGeom>
          <a:ln w="9525" cap="rnd">
            <a:solidFill>
              <a:srgbClr val="4CAF50">
                <a:alpha val="49804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AutoShape 4"/>
          <p:cNvSpPr/>
          <p:nvPr/>
        </p:nvSpPr>
        <p:spPr>
          <a:xfrm>
            <a:off x="9946623" y="4629861"/>
            <a:ext cx="0" cy="874653"/>
          </a:xfrm>
          <a:prstGeom prst="line">
            <a:avLst/>
          </a:prstGeom>
          <a:ln w="9525" cap="rnd">
            <a:solidFill>
              <a:srgbClr val="4CAF50">
                <a:alpha val="49804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AutoShape 5"/>
          <p:cNvSpPr/>
          <p:nvPr/>
        </p:nvSpPr>
        <p:spPr>
          <a:xfrm>
            <a:off x="4184201" y="7305271"/>
            <a:ext cx="0" cy="874653"/>
          </a:xfrm>
          <a:prstGeom prst="line">
            <a:avLst/>
          </a:prstGeom>
          <a:ln w="9525" cap="rnd">
            <a:solidFill>
              <a:srgbClr val="4CAF50">
                <a:alpha val="49804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AutoShape 6"/>
          <p:cNvSpPr/>
          <p:nvPr/>
        </p:nvSpPr>
        <p:spPr>
          <a:xfrm>
            <a:off x="4184201" y="5967566"/>
            <a:ext cx="0" cy="874653"/>
          </a:xfrm>
          <a:prstGeom prst="line">
            <a:avLst/>
          </a:prstGeom>
          <a:ln w="9525" cap="rnd">
            <a:solidFill>
              <a:srgbClr val="4CAF50">
                <a:alpha val="49804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AutoShape 7"/>
          <p:cNvSpPr/>
          <p:nvPr/>
        </p:nvSpPr>
        <p:spPr>
          <a:xfrm>
            <a:off x="4184201" y="4629861"/>
            <a:ext cx="0" cy="874653"/>
          </a:xfrm>
          <a:prstGeom prst="line">
            <a:avLst/>
          </a:prstGeom>
          <a:ln w="9525" cap="rnd">
            <a:solidFill>
              <a:srgbClr val="4CAF50">
                <a:alpha val="49804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TextBox 9"/>
          <p:cNvSpPr txBox="1"/>
          <p:nvPr/>
        </p:nvSpPr>
        <p:spPr>
          <a:xfrm>
            <a:off x="2000250" y="752500"/>
            <a:ext cx="14287500" cy="606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22"/>
              </a:lnSpc>
              <a:spcBef>
                <a:spcPct val="0"/>
              </a:spcBef>
            </a:pPr>
            <a:r>
              <a:rPr lang="en-US" sz="5400" b="1">
                <a:solidFill>
                  <a:srgbClr val="FFFFFF"/>
                </a:solidFill>
                <a:latin typeface="Goldplay"/>
                <a:ea typeface="Inter Bold"/>
                <a:cs typeface="Inter Bold"/>
                <a:sym typeface="Inter Bold"/>
              </a:rPr>
              <a:t>RESULTADO SISTÊMICO DESEJADO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3690279" y="2468952"/>
            <a:ext cx="5145020" cy="7203028"/>
            <a:chOff x="0" y="0"/>
            <a:chExt cx="6350000" cy="8890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50000" cy="8890000"/>
            </a:xfrm>
            <a:custGeom>
              <a:avLst/>
              <a:gdLst/>
              <a:ahLst/>
              <a:cxnLst/>
              <a:rect l="l" t="t" r="r" b="b"/>
              <a:pathLst>
                <a:path w="6350000" h="8890000">
                  <a:moveTo>
                    <a:pt x="635000" y="0"/>
                  </a:moveTo>
                  <a:lnTo>
                    <a:pt x="5715000" y="0"/>
                  </a:lnTo>
                  <a:cubicBezTo>
                    <a:pt x="6065701" y="0"/>
                    <a:pt x="6350000" y="284299"/>
                    <a:pt x="6350000" y="635000"/>
                  </a:cubicBezTo>
                  <a:lnTo>
                    <a:pt x="6350000" y="8255000"/>
                  </a:lnTo>
                  <a:cubicBezTo>
                    <a:pt x="6350000" y="8605701"/>
                    <a:pt x="6065701" y="8890000"/>
                    <a:pt x="5715000" y="8890000"/>
                  </a:cubicBezTo>
                  <a:lnTo>
                    <a:pt x="635000" y="8890000"/>
                  </a:lnTo>
                  <a:cubicBezTo>
                    <a:pt x="284299" y="8890000"/>
                    <a:pt x="0" y="8605701"/>
                    <a:pt x="0" y="8255000"/>
                  </a:cubicBezTo>
                  <a:lnTo>
                    <a:pt x="0" y="635000"/>
                  </a:lnTo>
                  <a:cubicBezTo>
                    <a:pt x="0" y="284299"/>
                    <a:pt x="284299" y="0"/>
                    <a:pt x="635000" y="0"/>
                  </a:cubicBezTo>
                  <a:close/>
                </a:path>
              </a:pathLst>
            </a:custGeom>
            <a:solidFill>
              <a:srgbClr val="1B4332"/>
            </a:solidFill>
            <a:ln w="19050" cap="sq">
              <a:solidFill>
                <a:srgbClr val="4CAF50"/>
              </a:solidFill>
              <a:prstDash val="solid"/>
              <a:miter/>
            </a:ln>
          </p:spPr>
        </p:sp>
      </p:grpSp>
      <p:grpSp>
        <p:nvGrpSpPr>
          <p:cNvPr id="12" name="Group 12"/>
          <p:cNvGrpSpPr/>
          <p:nvPr/>
        </p:nvGrpSpPr>
        <p:grpSpPr>
          <a:xfrm>
            <a:off x="5902637" y="2726203"/>
            <a:ext cx="720303" cy="771753"/>
            <a:chOff x="0" y="0"/>
            <a:chExt cx="889000" cy="9525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89000" cy="952500"/>
            </a:xfrm>
            <a:custGeom>
              <a:avLst/>
              <a:gdLst/>
              <a:ahLst/>
              <a:cxnLst/>
              <a:rect l="l" t="t" r="r" b="b"/>
              <a:pathLst>
                <a:path w="889000" h="952500">
                  <a:moveTo>
                    <a:pt x="444500" y="0"/>
                  </a:moveTo>
                  <a:cubicBezTo>
                    <a:pt x="199009" y="0"/>
                    <a:pt x="0" y="213224"/>
                    <a:pt x="0" y="476250"/>
                  </a:cubicBezTo>
                  <a:cubicBezTo>
                    <a:pt x="0" y="739276"/>
                    <a:pt x="199009" y="952500"/>
                    <a:pt x="444500" y="952500"/>
                  </a:cubicBezTo>
                  <a:cubicBezTo>
                    <a:pt x="689991" y="952500"/>
                    <a:pt x="889000" y="739276"/>
                    <a:pt x="889000" y="476250"/>
                  </a:cubicBezTo>
                  <a:cubicBezTo>
                    <a:pt x="889000" y="213224"/>
                    <a:pt x="689991" y="0"/>
                    <a:pt x="444500" y="0"/>
                  </a:cubicBezTo>
                  <a:close/>
                </a:path>
              </a:pathLst>
            </a:custGeom>
            <a:solidFill>
              <a:srgbClr val="2E7D32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66675"/>
              <a:ext cx="889000" cy="1019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600" u="none" strike="noStrike">
                  <a:solidFill>
                    <a:srgbClr val="FFFFFF"/>
                  </a:solidFill>
                  <a:latin typeface="Goldplay"/>
                  <a:ea typeface="Inter"/>
                  <a:cs typeface="Inter"/>
                  <a:sym typeface="Inter"/>
                </a:rPr>
                <a:t>🌾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3854920" y="3846129"/>
            <a:ext cx="4733418" cy="325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76"/>
              </a:lnSpc>
              <a:spcBef>
                <a:spcPct val="0"/>
              </a:spcBef>
            </a:pPr>
            <a:r>
              <a:rPr lang="en-US" sz="2800" b="1">
                <a:solidFill>
                  <a:srgbClr val="4CAF50"/>
                </a:solidFill>
                <a:latin typeface="Goldplay"/>
                <a:ea typeface="Inter Bold"/>
                <a:cs typeface="Inter Bold"/>
                <a:sym typeface="Inter Bold"/>
              </a:rPr>
              <a:t>IMPACTO ECONÔMICO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4101881" y="4835661"/>
            <a:ext cx="4424717" cy="421892"/>
            <a:chOff x="0" y="0"/>
            <a:chExt cx="5899623" cy="562522"/>
          </a:xfrm>
        </p:grpSpPr>
        <p:grpSp>
          <p:nvGrpSpPr>
            <p:cNvPr id="17" name="Group 17"/>
            <p:cNvGrpSpPr/>
            <p:nvPr/>
          </p:nvGrpSpPr>
          <p:grpSpPr>
            <a:xfrm>
              <a:off x="0" y="0"/>
              <a:ext cx="493922" cy="562522"/>
              <a:chOff x="0" y="0"/>
              <a:chExt cx="457200" cy="5207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457200" cy="520700"/>
              </a:xfrm>
              <a:custGeom>
                <a:avLst/>
                <a:gdLst/>
                <a:ahLst/>
                <a:cxnLst/>
                <a:rect l="l" t="t" r="r" b="b"/>
                <a:pathLst>
                  <a:path w="457200" h="520700">
                    <a:moveTo>
                      <a:pt x="228600" y="0"/>
                    </a:moveTo>
                    <a:cubicBezTo>
                      <a:pt x="102348" y="0"/>
                      <a:pt x="0" y="116563"/>
                      <a:pt x="0" y="260350"/>
                    </a:cubicBezTo>
                    <a:cubicBezTo>
                      <a:pt x="0" y="404137"/>
                      <a:pt x="102348" y="520700"/>
                      <a:pt x="228600" y="520700"/>
                    </a:cubicBezTo>
                    <a:cubicBezTo>
                      <a:pt x="354852" y="520700"/>
                      <a:pt x="457200" y="404137"/>
                      <a:pt x="457200" y="260350"/>
                    </a:cubicBezTo>
                    <a:cubicBezTo>
                      <a:pt x="457200" y="116563"/>
                      <a:pt x="354852" y="0"/>
                      <a:pt x="228600" y="0"/>
                    </a:cubicBezTo>
                    <a:close/>
                  </a:path>
                </a:pathLst>
              </a:custGeom>
              <a:solidFill>
                <a:srgbClr val="4CAF50"/>
              </a:solidFill>
            </p:spPr>
          </p:sp>
          <p:sp>
            <p:nvSpPr>
              <p:cNvPr id="19" name="TextBox 19"/>
              <p:cNvSpPr txBox="1"/>
              <p:nvPr/>
            </p:nvSpPr>
            <p:spPr>
              <a:xfrm>
                <a:off x="0" y="-28575"/>
                <a:ext cx="457200" cy="549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959"/>
                  </a:lnSpc>
                  <a:spcBef>
                    <a:spcPct val="0"/>
                  </a:spcBef>
                </a:pPr>
                <a:r>
                  <a:rPr lang="en-US" sz="1600" u="none" strike="noStrike">
                    <a:solidFill>
                      <a:srgbClr val="FFFFFF"/>
                    </a:solidFill>
                    <a:latin typeface="Goldplay"/>
                    <a:ea typeface="Inter"/>
                    <a:cs typeface="Inter"/>
                    <a:sym typeface="Inter"/>
                  </a:rPr>
                  <a:t>1</a:t>
                </a:r>
              </a:p>
            </p:txBody>
          </p:sp>
        </p:grpSp>
        <p:sp>
          <p:nvSpPr>
            <p:cNvPr id="20" name="TextBox 20"/>
            <p:cNvSpPr txBox="1"/>
            <p:nvPr/>
          </p:nvSpPr>
          <p:spPr>
            <a:xfrm>
              <a:off x="686003" y="105267"/>
              <a:ext cx="5213620" cy="3761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247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C8E6C9"/>
                  </a:solidFill>
                  <a:latin typeface="Goldplay"/>
                  <a:ea typeface="Open Sans"/>
                  <a:cs typeface="Open Sans"/>
                  <a:sym typeface="Open Sans"/>
                </a:rPr>
                <a:t>Atração de investimento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4101881" y="5882501"/>
            <a:ext cx="4424717" cy="598273"/>
            <a:chOff x="0" y="0"/>
            <a:chExt cx="5899623" cy="797698"/>
          </a:xfrm>
        </p:grpSpPr>
        <p:grpSp>
          <p:nvGrpSpPr>
            <p:cNvPr id="22" name="Group 22"/>
            <p:cNvGrpSpPr/>
            <p:nvPr/>
          </p:nvGrpSpPr>
          <p:grpSpPr>
            <a:xfrm>
              <a:off x="0" y="0"/>
              <a:ext cx="493922" cy="562522"/>
              <a:chOff x="0" y="0"/>
              <a:chExt cx="457200" cy="52070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457200" cy="520700"/>
              </a:xfrm>
              <a:custGeom>
                <a:avLst/>
                <a:gdLst/>
                <a:ahLst/>
                <a:cxnLst/>
                <a:rect l="l" t="t" r="r" b="b"/>
                <a:pathLst>
                  <a:path w="457200" h="520700">
                    <a:moveTo>
                      <a:pt x="228600" y="0"/>
                    </a:moveTo>
                    <a:cubicBezTo>
                      <a:pt x="102348" y="0"/>
                      <a:pt x="0" y="116563"/>
                      <a:pt x="0" y="260350"/>
                    </a:cubicBezTo>
                    <a:cubicBezTo>
                      <a:pt x="0" y="404137"/>
                      <a:pt x="102348" y="520700"/>
                      <a:pt x="228600" y="520700"/>
                    </a:cubicBezTo>
                    <a:cubicBezTo>
                      <a:pt x="354852" y="520700"/>
                      <a:pt x="457200" y="404137"/>
                      <a:pt x="457200" y="260350"/>
                    </a:cubicBezTo>
                    <a:cubicBezTo>
                      <a:pt x="457200" y="116563"/>
                      <a:pt x="354852" y="0"/>
                      <a:pt x="228600" y="0"/>
                    </a:cubicBezTo>
                    <a:close/>
                  </a:path>
                </a:pathLst>
              </a:custGeom>
              <a:solidFill>
                <a:srgbClr val="4CAF50"/>
              </a:solidFill>
            </p:spPr>
          </p:sp>
          <p:sp>
            <p:nvSpPr>
              <p:cNvPr id="24" name="TextBox 24"/>
              <p:cNvSpPr txBox="1"/>
              <p:nvPr/>
            </p:nvSpPr>
            <p:spPr>
              <a:xfrm>
                <a:off x="0" y="-28575"/>
                <a:ext cx="457200" cy="549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959"/>
                  </a:lnSpc>
                  <a:spcBef>
                    <a:spcPct val="0"/>
                  </a:spcBef>
                </a:pPr>
                <a:r>
                  <a:rPr lang="en-US" sz="1600" u="none" strike="noStrike">
                    <a:solidFill>
                      <a:srgbClr val="FFFFFF"/>
                    </a:solidFill>
                    <a:latin typeface="Goldplay"/>
                    <a:ea typeface="Inter"/>
                    <a:cs typeface="Inter"/>
                    <a:sym typeface="Inter"/>
                  </a:rPr>
                  <a:t>2</a:t>
                </a:r>
              </a:p>
            </p:txBody>
          </p:sp>
        </p:grpSp>
        <p:sp>
          <p:nvSpPr>
            <p:cNvPr id="25" name="TextBox 25"/>
            <p:cNvSpPr txBox="1"/>
            <p:nvPr/>
          </p:nvSpPr>
          <p:spPr>
            <a:xfrm>
              <a:off x="686003" y="45355"/>
              <a:ext cx="5213620" cy="7523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247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C8E6C9"/>
                  </a:solidFill>
                  <a:latin typeface="Goldplay"/>
                  <a:ea typeface="Open Sans"/>
                  <a:cs typeface="Open Sans"/>
                  <a:sym typeface="Open Sans"/>
                </a:rPr>
                <a:t>Cria empregos formais e incentiva start-uos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4050430" y="7075460"/>
            <a:ext cx="4342397" cy="421892"/>
            <a:chOff x="0" y="0"/>
            <a:chExt cx="5789862" cy="562522"/>
          </a:xfrm>
        </p:grpSpPr>
        <p:grpSp>
          <p:nvGrpSpPr>
            <p:cNvPr id="27" name="Group 27"/>
            <p:cNvGrpSpPr/>
            <p:nvPr/>
          </p:nvGrpSpPr>
          <p:grpSpPr>
            <a:xfrm>
              <a:off x="0" y="0"/>
              <a:ext cx="493922" cy="562522"/>
              <a:chOff x="0" y="0"/>
              <a:chExt cx="457200" cy="52070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457200" cy="520700"/>
              </a:xfrm>
              <a:custGeom>
                <a:avLst/>
                <a:gdLst/>
                <a:ahLst/>
                <a:cxnLst/>
                <a:rect l="l" t="t" r="r" b="b"/>
                <a:pathLst>
                  <a:path w="457200" h="520700">
                    <a:moveTo>
                      <a:pt x="228600" y="0"/>
                    </a:moveTo>
                    <a:cubicBezTo>
                      <a:pt x="102348" y="0"/>
                      <a:pt x="0" y="116563"/>
                      <a:pt x="0" y="260350"/>
                    </a:cubicBezTo>
                    <a:cubicBezTo>
                      <a:pt x="0" y="404137"/>
                      <a:pt x="102348" y="520700"/>
                      <a:pt x="228600" y="520700"/>
                    </a:cubicBezTo>
                    <a:cubicBezTo>
                      <a:pt x="354852" y="520700"/>
                      <a:pt x="457200" y="404137"/>
                      <a:pt x="457200" y="260350"/>
                    </a:cubicBezTo>
                    <a:cubicBezTo>
                      <a:pt x="457200" y="116563"/>
                      <a:pt x="354852" y="0"/>
                      <a:pt x="228600" y="0"/>
                    </a:cubicBezTo>
                    <a:close/>
                  </a:path>
                </a:pathLst>
              </a:custGeom>
              <a:solidFill>
                <a:srgbClr val="4CAF50"/>
              </a:solidFill>
            </p:spPr>
          </p:sp>
          <p:sp>
            <p:nvSpPr>
              <p:cNvPr id="29" name="TextBox 29"/>
              <p:cNvSpPr txBox="1"/>
              <p:nvPr/>
            </p:nvSpPr>
            <p:spPr>
              <a:xfrm>
                <a:off x="0" y="-28575"/>
                <a:ext cx="457200" cy="549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959"/>
                  </a:lnSpc>
                  <a:spcBef>
                    <a:spcPct val="0"/>
                  </a:spcBef>
                </a:pPr>
                <a:r>
                  <a:rPr lang="en-US" sz="1600" u="none" strike="noStrike">
                    <a:solidFill>
                      <a:srgbClr val="FFFFFF"/>
                    </a:solidFill>
                    <a:latin typeface="Goldplay"/>
                    <a:ea typeface="Inter"/>
                    <a:cs typeface="Inter"/>
                    <a:sym typeface="Inter"/>
                  </a:rPr>
                  <a:t>3</a:t>
                </a:r>
              </a:p>
            </p:txBody>
          </p:sp>
        </p:grpSp>
        <p:sp>
          <p:nvSpPr>
            <p:cNvPr id="30" name="TextBox 30"/>
            <p:cNvSpPr txBox="1"/>
            <p:nvPr/>
          </p:nvSpPr>
          <p:spPr>
            <a:xfrm>
              <a:off x="576243" y="101151"/>
              <a:ext cx="5213619" cy="3761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247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C8E6C9"/>
                  </a:solidFill>
                  <a:latin typeface="Goldplay"/>
                  <a:ea typeface="Open Sans"/>
                  <a:cs typeface="Open Sans"/>
                  <a:sym typeface="Open Sans"/>
                </a:rPr>
                <a:t>Aumento da arrecadação tributária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9452701" y="2468952"/>
            <a:ext cx="5145020" cy="7203028"/>
            <a:chOff x="0" y="0"/>
            <a:chExt cx="6350000" cy="88900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6350000" cy="8890000"/>
            </a:xfrm>
            <a:custGeom>
              <a:avLst/>
              <a:gdLst/>
              <a:ahLst/>
              <a:cxnLst/>
              <a:rect l="l" t="t" r="r" b="b"/>
              <a:pathLst>
                <a:path w="6350000" h="8890000">
                  <a:moveTo>
                    <a:pt x="635000" y="0"/>
                  </a:moveTo>
                  <a:lnTo>
                    <a:pt x="5715000" y="0"/>
                  </a:lnTo>
                  <a:cubicBezTo>
                    <a:pt x="6065701" y="0"/>
                    <a:pt x="6350000" y="284299"/>
                    <a:pt x="6350000" y="635000"/>
                  </a:cubicBezTo>
                  <a:lnTo>
                    <a:pt x="6350000" y="8255000"/>
                  </a:lnTo>
                  <a:cubicBezTo>
                    <a:pt x="6350000" y="8605701"/>
                    <a:pt x="6065701" y="8890000"/>
                    <a:pt x="5715000" y="8890000"/>
                  </a:cubicBezTo>
                  <a:lnTo>
                    <a:pt x="635000" y="8890000"/>
                  </a:lnTo>
                  <a:cubicBezTo>
                    <a:pt x="284299" y="8890000"/>
                    <a:pt x="0" y="8605701"/>
                    <a:pt x="0" y="8255000"/>
                  </a:cubicBezTo>
                  <a:lnTo>
                    <a:pt x="0" y="635000"/>
                  </a:lnTo>
                  <a:cubicBezTo>
                    <a:pt x="0" y="284299"/>
                    <a:pt x="284299" y="0"/>
                    <a:pt x="635000" y="0"/>
                  </a:cubicBezTo>
                  <a:close/>
                </a:path>
              </a:pathLst>
            </a:custGeom>
            <a:solidFill>
              <a:srgbClr val="1B4332"/>
            </a:solidFill>
            <a:ln w="19050" cap="sq">
              <a:solidFill>
                <a:srgbClr val="4CAF50"/>
              </a:solidFill>
              <a:prstDash val="solid"/>
              <a:miter/>
            </a:ln>
          </p:spPr>
        </p:sp>
      </p:grpSp>
      <p:grpSp>
        <p:nvGrpSpPr>
          <p:cNvPr id="33" name="Group 33"/>
          <p:cNvGrpSpPr/>
          <p:nvPr/>
        </p:nvGrpSpPr>
        <p:grpSpPr>
          <a:xfrm>
            <a:off x="11665060" y="2635615"/>
            <a:ext cx="720303" cy="771753"/>
            <a:chOff x="0" y="0"/>
            <a:chExt cx="889000" cy="9525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89000" cy="952500"/>
            </a:xfrm>
            <a:custGeom>
              <a:avLst/>
              <a:gdLst/>
              <a:ahLst/>
              <a:cxnLst/>
              <a:rect l="l" t="t" r="r" b="b"/>
              <a:pathLst>
                <a:path w="889000" h="952500">
                  <a:moveTo>
                    <a:pt x="444500" y="0"/>
                  </a:moveTo>
                  <a:cubicBezTo>
                    <a:pt x="199009" y="0"/>
                    <a:pt x="0" y="213224"/>
                    <a:pt x="0" y="476250"/>
                  </a:cubicBezTo>
                  <a:cubicBezTo>
                    <a:pt x="0" y="739276"/>
                    <a:pt x="199009" y="952500"/>
                    <a:pt x="444500" y="952500"/>
                  </a:cubicBezTo>
                  <a:cubicBezTo>
                    <a:pt x="689991" y="952500"/>
                    <a:pt x="889000" y="739276"/>
                    <a:pt x="889000" y="476250"/>
                  </a:cubicBezTo>
                  <a:cubicBezTo>
                    <a:pt x="889000" y="213224"/>
                    <a:pt x="689991" y="0"/>
                    <a:pt x="444500" y="0"/>
                  </a:cubicBezTo>
                  <a:close/>
                </a:path>
              </a:pathLst>
            </a:custGeom>
            <a:solidFill>
              <a:srgbClr val="2E7D32"/>
            </a:solidFill>
          </p:spPr>
        </p:sp>
        <p:sp>
          <p:nvSpPr>
            <p:cNvPr id="35" name="TextBox 35"/>
            <p:cNvSpPr txBox="1"/>
            <p:nvPr/>
          </p:nvSpPr>
          <p:spPr>
            <a:xfrm>
              <a:off x="0" y="-66675"/>
              <a:ext cx="889000" cy="1019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600" u="none" strike="noStrike">
                  <a:solidFill>
                    <a:srgbClr val="FFFFFF"/>
                  </a:solidFill>
                  <a:latin typeface="Goldplay"/>
                  <a:ea typeface="Inter"/>
                  <a:cs typeface="Inter"/>
                  <a:sym typeface="Inter"/>
                </a:rPr>
                <a:t>🏭</a:t>
              </a:r>
            </a:p>
          </p:txBody>
        </p:sp>
      </p:grpSp>
      <p:sp>
        <p:nvSpPr>
          <p:cNvPr id="36" name="TextBox 36"/>
          <p:cNvSpPr txBox="1"/>
          <p:nvPr/>
        </p:nvSpPr>
        <p:spPr>
          <a:xfrm>
            <a:off x="9658502" y="3846129"/>
            <a:ext cx="4733418" cy="325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76"/>
              </a:lnSpc>
              <a:spcBef>
                <a:spcPct val="0"/>
              </a:spcBef>
            </a:pPr>
            <a:r>
              <a:rPr lang="en-US" sz="2800" b="1">
                <a:solidFill>
                  <a:srgbClr val="4CAF50"/>
                </a:solidFill>
                <a:latin typeface="Goldplay"/>
                <a:ea typeface="Inter Bold"/>
                <a:cs typeface="Inter Bold"/>
                <a:sym typeface="Inter Bold"/>
              </a:rPr>
              <a:t>IMPACTO AMBIENTAL</a:t>
            </a:r>
          </a:p>
        </p:txBody>
      </p:sp>
      <p:grpSp>
        <p:nvGrpSpPr>
          <p:cNvPr id="37" name="Group 37"/>
          <p:cNvGrpSpPr/>
          <p:nvPr/>
        </p:nvGrpSpPr>
        <p:grpSpPr>
          <a:xfrm>
            <a:off x="9761402" y="4701891"/>
            <a:ext cx="4424717" cy="421892"/>
            <a:chOff x="0" y="0"/>
            <a:chExt cx="5899623" cy="562522"/>
          </a:xfrm>
        </p:grpSpPr>
        <p:grpSp>
          <p:nvGrpSpPr>
            <p:cNvPr id="38" name="Group 38"/>
            <p:cNvGrpSpPr/>
            <p:nvPr/>
          </p:nvGrpSpPr>
          <p:grpSpPr>
            <a:xfrm>
              <a:off x="0" y="0"/>
              <a:ext cx="493922" cy="562522"/>
              <a:chOff x="0" y="0"/>
              <a:chExt cx="457200" cy="520700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0" y="0"/>
                <a:ext cx="457200" cy="520700"/>
              </a:xfrm>
              <a:custGeom>
                <a:avLst/>
                <a:gdLst/>
                <a:ahLst/>
                <a:cxnLst/>
                <a:rect l="l" t="t" r="r" b="b"/>
                <a:pathLst>
                  <a:path w="457200" h="520700">
                    <a:moveTo>
                      <a:pt x="228600" y="0"/>
                    </a:moveTo>
                    <a:cubicBezTo>
                      <a:pt x="102348" y="0"/>
                      <a:pt x="0" y="116563"/>
                      <a:pt x="0" y="260350"/>
                    </a:cubicBezTo>
                    <a:cubicBezTo>
                      <a:pt x="0" y="404137"/>
                      <a:pt x="102348" y="520700"/>
                      <a:pt x="228600" y="520700"/>
                    </a:cubicBezTo>
                    <a:cubicBezTo>
                      <a:pt x="354852" y="520700"/>
                      <a:pt x="457200" y="404137"/>
                      <a:pt x="457200" y="260350"/>
                    </a:cubicBezTo>
                    <a:cubicBezTo>
                      <a:pt x="457200" y="116563"/>
                      <a:pt x="354852" y="0"/>
                      <a:pt x="228600" y="0"/>
                    </a:cubicBezTo>
                    <a:close/>
                  </a:path>
                </a:pathLst>
              </a:custGeom>
              <a:solidFill>
                <a:srgbClr val="4CAF50"/>
              </a:solidFill>
            </p:spPr>
          </p:sp>
          <p:sp>
            <p:nvSpPr>
              <p:cNvPr id="40" name="TextBox 40"/>
              <p:cNvSpPr txBox="1"/>
              <p:nvPr/>
            </p:nvSpPr>
            <p:spPr>
              <a:xfrm>
                <a:off x="0" y="-28575"/>
                <a:ext cx="457200" cy="549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959"/>
                  </a:lnSpc>
                  <a:spcBef>
                    <a:spcPct val="0"/>
                  </a:spcBef>
                </a:pPr>
                <a:r>
                  <a:rPr lang="en-US" sz="1600" u="none" strike="noStrike">
                    <a:solidFill>
                      <a:srgbClr val="FFFFFF"/>
                    </a:solidFill>
                    <a:latin typeface="Goldplay"/>
                    <a:ea typeface="Inter"/>
                    <a:cs typeface="Inter"/>
                    <a:sym typeface="Inter"/>
                  </a:rPr>
                  <a:t>1</a:t>
                </a:r>
              </a:p>
            </p:txBody>
          </p:sp>
        </p:grpSp>
        <p:sp>
          <p:nvSpPr>
            <p:cNvPr id="41" name="TextBox 41"/>
            <p:cNvSpPr txBox="1"/>
            <p:nvPr/>
          </p:nvSpPr>
          <p:spPr>
            <a:xfrm>
              <a:off x="686003" y="45355"/>
              <a:ext cx="5213620" cy="3761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247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C8E6C9"/>
                  </a:solidFill>
                  <a:latin typeface="Goldplay"/>
                  <a:ea typeface="Open Sans"/>
                  <a:cs typeface="Open Sans"/>
                  <a:sym typeface="Open Sans"/>
                </a:rPr>
                <a:t>Redução de resíduos químicos</a:t>
              </a:r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9761402" y="6035480"/>
            <a:ext cx="4424717" cy="421892"/>
            <a:chOff x="0" y="0"/>
            <a:chExt cx="5899623" cy="562522"/>
          </a:xfrm>
        </p:grpSpPr>
        <p:grpSp>
          <p:nvGrpSpPr>
            <p:cNvPr id="43" name="Group 43"/>
            <p:cNvGrpSpPr/>
            <p:nvPr/>
          </p:nvGrpSpPr>
          <p:grpSpPr>
            <a:xfrm>
              <a:off x="0" y="0"/>
              <a:ext cx="493922" cy="562522"/>
              <a:chOff x="0" y="0"/>
              <a:chExt cx="457200" cy="520700"/>
            </a:xfrm>
          </p:grpSpPr>
          <p:sp>
            <p:nvSpPr>
              <p:cNvPr id="44" name="Freeform 44"/>
              <p:cNvSpPr/>
              <p:nvPr/>
            </p:nvSpPr>
            <p:spPr>
              <a:xfrm>
                <a:off x="0" y="0"/>
                <a:ext cx="457200" cy="520700"/>
              </a:xfrm>
              <a:custGeom>
                <a:avLst/>
                <a:gdLst/>
                <a:ahLst/>
                <a:cxnLst/>
                <a:rect l="l" t="t" r="r" b="b"/>
                <a:pathLst>
                  <a:path w="457200" h="520700">
                    <a:moveTo>
                      <a:pt x="228600" y="0"/>
                    </a:moveTo>
                    <a:cubicBezTo>
                      <a:pt x="102348" y="0"/>
                      <a:pt x="0" y="116563"/>
                      <a:pt x="0" y="260350"/>
                    </a:cubicBezTo>
                    <a:cubicBezTo>
                      <a:pt x="0" y="404137"/>
                      <a:pt x="102348" y="520700"/>
                      <a:pt x="228600" y="520700"/>
                    </a:cubicBezTo>
                    <a:cubicBezTo>
                      <a:pt x="354852" y="520700"/>
                      <a:pt x="457200" y="404137"/>
                      <a:pt x="457200" y="260350"/>
                    </a:cubicBezTo>
                    <a:cubicBezTo>
                      <a:pt x="457200" y="116563"/>
                      <a:pt x="354852" y="0"/>
                      <a:pt x="228600" y="0"/>
                    </a:cubicBezTo>
                    <a:close/>
                  </a:path>
                </a:pathLst>
              </a:custGeom>
              <a:solidFill>
                <a:srgbClr val="4CAF50"/>
              </a:solidFill>
            </p:spPr>
          </p:sp>
          <p:sp>
            <p:nvSpPr>
              <p:cNvPr id="45" name="TextBox 45"/>
              <p:cNvSpPr txBox="1"/>
              <p:nvPr/>
            </p:nvSpPr>
            <p:spPr>
              <a:xfrm>
                <a:off x="0" y="-28575"/>
                <a:ext cx="457200" cy="549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959"/>
                  </a:lnSpc>
                  <a:spcBef>
                    <a:spcPct val="0"/>
                  </a:spcBef>
                </a:pPr>
                <a:r>
                  <a:rPr lang="en-US" sz="1600" u="none" strike="noStrike">
                    <a:solidFill>
                      <a:srgbClr val="FFFFFF"/>
                    </a:solidFill>
                    <a:latin typeface="Goldplay"/>
                    <a:ea typeface="Inter"/>
                    <a:cs typeface="Inter"/>
                    <a:sym typeface="Inter"/>
                  </a:rPr>
                  <a:t>2</a:t>
                </a:r>
              </a:p>
            </p:txBody>
          </p:sp>
        </p:grpSp>
        <p:sp>
          <p:nvSpPr>
            <p:cNvPr id="46" name="TextBox 46"/>
            <p:cNvSpPr txBox="1"/>
            <p:nvPr/>
          </p:nvSpPr>
          <p:spPr>
            <a:xfrm>
              <a:off x="686003" y="45355"/>
              <a:ext cx="5213620" cy="3761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247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C8E6C9"/>
                  </a:solidFill>
                  <a:latin typeface="Goldplay"/>
                  <a:ea typeface="Open Sans"/>
                  <a:cs typeface="Open Sans"/>
                  <a:sym typeface="Open Sans"/>
                </a:rPr>
                <a:t>Preservação da biodiversidade</a:t>
              </a:r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9761402" y="7190708"/>
            <a:ext cx="4424717" cy="421892"/>
            <a:chOff x="0" y="0"/>
            <a:chExt cx="5899623" cy="562522"/>
          </a:xfrm>
        </p:grpSpPr>
        <p:grpSp>
          <p:nvGrpSpPr>
            <p:cNvPr id="48" name="Group 48"/>
            <p:cNvGrpSpPr/>
            <p:nvPr/>
          </p:nvGrpSpPr>
          <p:grpSpPr>
            <a:xfrm>
              <a:off x="0" y="0"/>
              <a:ext cx="493922" cy="562522"/>
              <a:chOff x="0" y="0"/>
              <a:chExt cx="457200" cy="520700"/>
            </a:xfrm>
          </p:grpSpPr>
          <p:sp>
            <p:nvSpPr>
              <p:cNvPr id="49" name="Freeform 49"/>
              <p:cNvSpPr/>
              <p:nvPr/>
            </p:nvSpPr>
            <p:spPr>
              <a:xfrm>
                <a:off x="0" y="0"/>
                <a:ext cx="457200" cy="520700"/>
              </a:xfrm>
              <a:custGeom>
                <a:avLst/>
                <a:gdLst/>
                <a:ahLst/>
                <a:cxnLst/>
                <a:rect l="l" t="t" r="r" b="b"/>
                <a:pathLst>
                  <a:path w="457200" h="520700">
                    <a:moveTo>
                      <a:pt x="228600" y="0"/>
                    </a:moveTo>
                    <a:cubicBezTo>
                      <a:pt x="102348" y="0"/>
                      <a:pt x="0" y="116563"/>
                      <a:pt x="0" y="260350"/>
                    </a:cubicBezTo>
                    <a:cubicBezTo>
                      <a:pt x="0" y="404137"/>
                      <a:pt x="102348" y="520700"/>
                      <a:pt x="228600" y="520700"/>
                    </a:cubicBezTo>
                    <a:cubicBezTo>
                      <a:pt x="354852" y="520700"/>
                      <a:pt x="457200" y="404137"/>
                      <a:pt x="457200" y="260350"/>
                    </a:cubicBezTo>
                    <a:cubicBezTo>
                      <a:pt x="457200" y="116563"/>
                      <a:pt x="354852" y="0"/>
                      <a:pt x="228600" y="0"/>
                    </a:cubicBezTo>
                    <a:close/>
                  </a:path>
                </a:pathLst>
              </a:custGeom>
              <a:solidFill>
                <a:srgbClr val="4CAF50"/>
              </a:solidFill>
            </p:spPr>
          </p:sp>
          <p:sp>
            <p:nvSpPr>
              <p:cNvPr id="50" name="TextBox 50"/>
              <p:cNvSpPr txBox="1"/>
              <p:nvPr/>
            </p:nvSpPr>
            <p:spPr>
              <a:xfrm>
                <a:off x="0" y="-28575"/>
                <a:ext cx="457200" cy="549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959"/>
                  </a:lnSpc>
                  <a:spcBef>
                    <a:spcPct val="0"/>
                  </a:spcBef>
                </a:pPr>
                <a:r>
                  <a:rPr lang="en-US" sz="1600" u="none" strike="noStrike">
                    <a:solidFill>
                      <a:srgbClr val="FFFFFF"/>
                    </a:solidFill>
                    <a:latin typeface="Goldplay"/>
                    <a:ea typeface="Inter"/>
                    <a:cs typeface="Inter"/>
                    <a:sym typeface="Inter"/>
                  </a:rPr>
                  <a:t>3</a:t>
                </a:r>
              </a:p>
            </p:txBody>
          </p:sp>
        </p:grpSp>
        <p:sp>
          <p:nvSpPr>
            <p:cNvPr id="51" name="TextBox 51"/>
            <p:cNvSpPr txBox="1"/>
            <p:nvPr/>
          </p:nvSpPr>
          <p:spPr>
            <a:xfrm>
              <a:off x="686003" y="45355"/>
              <a:ext cx="5213620" cy="3761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247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C8E6C9"/>
                  </a:solidFill>
                  <a:latin typeface="Goldplay"/>
                  <a:ea typeface="Open Sans"/>
                  <a:cs typeface="Open Sans"/>
                  <a:sym typeface="Open Sans"/>
                </a:rPr>
                <a:t>Baixo risco ao meio ambiente</a:t>
              </a:r>
            </a:p>
          </p:txBody>
        </p:sp>
      </p:grpSp>
      <p:grpSp>
        <p:nvGrpSpPr>
          <p:cNvPr id="52" name="Group 52"/>
          <p:cNvGrpSpPr/>
          <p:nvPr/>
        </p:nvGrpSpPr>
        <p:grpSpPr>
          <a:xfrm>
            <a:off x="9761402" y="8126475"/>
            <a:ext cx="4424717" cy="564257"/>
            <a:chOff x="0" y="-9525"/>
            <a:chExt cx="5899623" cy="752343"/>
          </a:xfrm>
        </p:grpSpPr>
        <p:grpSp>
          <p:nvGrpSpPr>
            <p:cNvPr id="53" name="Group 53"/>
            <p:cNvGrpSpPr/>
            <p:nvPr/>
          </p:nvGrpSpPr>
          <p:grpSpPr>
            <a:xfrm>
              <a:off x="0" y="130341"/>
              <a:ext cx="493922" cy="562522"/>
              <a:chOff x="0" y="0"/>
              <a:chExt cx="457200" cy="520700"/>
            </a:xfrm>
          </p:grpSpPr>
          <p:sp>
            <p:nvSpPr>
              <p:cNvPr id="54" name="Freeform 54"/>
              <p:cNvSpPr/>
              <p:nvPr/>
            </p:nvSpPr>
            <p:spPr>
              <a:xfrm>
                <a:off x="0" y="0"/>
                <a:ext cx="457200" cy="520700"/>
              </a:xfrm>
              <a:custGeom>
                <a:avLst/>
                <a:gdLst/>
                <a:ahLst/>
                <a:cxnLst/>
                <a:rect l="l" t="t" r="r" b="b"/>
                <a:pathLst>
                  <a:path w="457200" h="520700">
                    <a:moveTo>
                      <a:pt x="228600" y="0"/>
                    </a:moveTo>
                    <a:cubicBezTo>
                      <a:pt x="102348" y="0"/>
                      <a:pt x="0" y="116563"/>
                      <a:pt x="0" y="260350"/>
                    </a:cubicBezTo>
                    <a:cubicBezTo>
                      <a:pt x="0" y="404137"/>
                      <a:pt x="102348" y="520700"/>
                      <a:pt x="228600" y="520700"/>
                    </a:cubicBezTo>
                    <a:cubicBezTo>
                      <a:pt x="354852" y="520700"/>
                      <a:pt x="457200" y="404137"/>
                      <a:pt x="457200" y="260350"/>
                    </a:cubicBezTo>
                    <a:cubicBezTo>
                      <a:pt x="457200" y="116563"/>
                      <a:pt x="354852" y="0"/>
                      <a:pt x="228600" y="0"/>
                    </a:cubicBezTo>
                    <a:close/>
                  </a:path>
                </a:pathLst>
              </a:custGeom>
              <a:solidFill>
                <a:srgbClr val="4CAF50"/>
              </a:solidFill>
            </p:spPr>
          </p:sp>
          <p:sp>
            <p:nvSpPr>
              <p:cNvPr id="55" name="TextBox 55"/>
              <p:cNvSpPr txBox="1"/>
              <p:nvPr/>
            </p:nvSpPr>
            <p:spPr>
              <a:xfrm>
                <a:off x="0" y="-28575"/>
                <a:ext cx="457200" cy="549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959"/>
                  </a:lnSpc>
                  <a:spcBef>
                    <a:spcPct val="0"/>
                  </a:spcBef>
                </a:pPr>
                <a:r>
                  <a:rPr lang="en-US" sz="1600" u="none" strike="noStrike">
                    <a:solidFill>
                      <a:srgbClr val="FFFFFF"/>
                    </a:solidFill>
                    <a:latin typeface="Goldplay"/>
                    <a:ea typeface="Inter"/>
                    <a:cs typeface="Inter"/>
                    <a:sym typeface="Inter"/>
                  </a:rPr>
                  <a:t>4</a:t>
                </a:r>
              </a:p>
            </p:txBody>
          </p:sp>
        </p:grpSp>
        <p:sp>
          <p:nvSpPr>
            <p:cNvPr id="56" name="TextBox 56"/>
            <p:cNvSpPr txBox="1"/>
            <p:nvPr/>
          </p:nvSpPr>
          <p:spPr>
            <a:xfrm>
              <a:off x="686003" y="-9525"/>
              <a:ext cx="5213620" cy="7523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247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C8E6C9"/>
                  </a:solidFill>
                  <a:latin typeface="Goldplay"/>
                  <a:ea typeface="Open Sans"/>
                  <a:cs typeface="Open Sans"/>
                  <a:sym typeface="Open Sans"/>
                </a:rPr>
                <a:t>Alinhamento com as demandas globais</a:t>
              </a:r>
            </a:p>
          </p:txBody>
        </p:sp>
      </p:grpSp>
      <p:grpSp>
        <p:nvGrpSpPr>
          <p:cNvPr id="57" name="Group 57"/>
          <p:cNvGrpSpPr/>
          <p:nvPr/>
        </p:nvGrpSpPr>
        <p:grpSpPr>
          <a:xfrm>
            <a:off x="4050430" y="8146310"/>
            <a:ext cx="4424717" cy="421892"/>
            <a:chOff x="0" y="0"/>
            <a:chExt cx="5899623" cy="562522"/>
          </a:xfrm>
        </p:grpSpPr>
        <p:grpSp>
          <p:nvGrpSpPr>
            <p:cNvPr id="58" name="Group 58"/>
            <p:cNvGrpSpPr/>
            <p:nvPr/>
          </p:nvGrpSpPr>
          <p:grpSpPr>
            <a:xfrm>
              <a:off x="0" y="0"/>
              <a:ext cx="493922" cy="562522"/>
              <a:chOff x="0" y="0"/>
              <a:chExt cx="457200" cy="520700"/>
            </a:xfrm>
          </p:grpSpPr>
          <p:sp>
            <p:nvSpPr>
              <p:cNvPr id="59" name="Freeform 59"/>
              <p:cNvSpPr/>
              <p:nvPr/>
            </p:nvSpPr>
            <p:spPr>
              <a:xfrm>
                <a:off x="0" y="0"/>
                <a:ext cx="457200" cy="520700"/>
              </a:xfrm>
              <a:custGeom>
                <a:avLst/>
                <a:gdLst/>
                <a:ahLst/>
                <a:cxnLst/>
                <a:rect l="l" t="t" r="r" b="b"/>
                <a:pathLst>
                  <a:path w="457200" h="520700">
                    <a:moveTo>
                      <a:pt x="228600" y="0"/>
                    </a:moveTo>
                    <a:cubicBezTo>
                      <a:pt x="102348" y="0"/>
                      <a:pt x="0" y="116563"/>
                      <a:pt x="0" y="260350"/>
                    </a:cubicBezTo>
                    <a:cubicBezTo>
                      <a:pt x="0" y="404137"/>
                      <a:pt x="102348" y="520700"/>
                      <a:pt x="228600" y="520700"/>
                    </a:cubicBezTo>
                    <a:cubicBezTo>
                      <a:pt x="354852" y="520700"/>
                      <a:pt x="457200" y="404137"/>
                      <a:pt x="457200" y="260350"/>
                    </a:cubicBezTo>
                    <a:cubicBezTo>
                      <a:pt x="457200" y="116563"/>
                      <a:pt x="354852" y="0"/>
                      <a:pt x="228600" y="0"/>
                    </a:cubicBezTo>
                    <a:close/>
                  </a:path>
                </a:pathLst>
              </a:custGeom>
              <a:solidFill>
                <a:srgbClr val="4CAF50"/>
              </a:solidFill>
            </p:spPr>
          </p:sp>
          <p:sp>
            <p:nvSpPr>
              <p:cNvPr id="60" name="TextBox 60"/>
              <p:cNvSpPr txBox="1"/>
              <p:nvPr/>
            </p:nvSpPr>
            <p:spPr>
              <a:xfrm>
                <a:off x="0" y="-28575"/>
                <a:ext cx="457200" cy="5492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959"/>
                  </a:lnSpc>
                  <a:spcBef>
                    <a:spcPct val="0"/>
                  </a:spcBef>
                </a:pPr>
                <a:r>
                  <a:rPr lang="en-US" sz="1600" u="none" strike="noStrike">
                    <a:solidFill>
                      <a:srgbClr val="FFFFFF"/>
                    </a:solidFill>
                    <a:latin typeface="Goldplay"/>
                    <a:ea typeface="Inter"/>
                    <a:cs typeface="Inter"/>
                    <a:sym typeface="Inter"/>
                  </a:rPr>
                  <a:t>4</a:t>
                </a:r>
              </a:p>
            </p:txBody>
          </p:sp>
        </p:grpSp>
        <p:sp>
          <p:nvSpPr>
            <p:cNvPr id="61" name="TextBox 61"/>
            <p:cNvSpPr txBox="1"/>
            <p:nvPr/>
          </p:nvSpPr>
          <p:spPr>
            <a:xfrm>
              <a:off x="686003" y="107095"/>
              <a:ext cx="5213620" cy="3761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247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C8E6C9"/>
                  </a:solidFill>
                  <a:latin typeface="Goldplay"/>
                  <a:ea typeface="Open Sans"/>
                  <a:cs typeface="Open Sans"/>
                  <a:sym typeface="Open Sans"/>
                </a:rPr>
                <a:t>Reduz custos na cadeia</a:t>
              </a:r>
            </a:p>
          </p:txBody>
        </p:sp>
      </p:grpSp>
      <p:grpSp>
        <p:nvGrpSpPr>
          <p:cNvPr id="62" name="Group 62"/>
          <p:cNvGrpSpPr/>
          <p:nvPr/>
        </p:nvGrpSpPr>
        <p:grpSpPr>
          <a:xfrm>
            <a:off x="10131843" y="3222330"/>
            <a:ext cx="8178594" cy="6950123"/>
            <a:chOff x="0" y="0"/>
            <a:chExt cx="10904792" cy="9266831"/>
          </a:xfrm>
        </p:grpSpPr>
        <p:sp>
          <p:nvSpPr>
            <p:cNvPr id="63" name="Freeform 63" descr="Diagrama  Descrição gerada automaticamente"/>
            <p:cNvSpPr/>
            <p:nvPr/>
          </p:nvSpPr>
          <p:spPr>
            <a:xfrm>
              <a:off x="0" y="0"/>
              <a:ext cx="10904855" cy="9266809"/>
            </a:xfrm>
            <a:custGeom>
              <a:avLst/>
              <a:gdLst/>
              <a:ahLst/>
              <a:cxnLst/>
              <a:rect l="l" t="t" r="r" b="b"/>
              <a:pathLst>
                <a:path w="10904855" h="9266809">
                  <a:moveTo>
                    <a:pt x="0" y="0"/>
                  </a:moveTo>
                  <a:lnTo>
                    <a:pt x="10904855" y="0"/>
                  </a:lnTo>
                  <a:lnTo>
                    <a:pt x="10904855" y="9266809"/>
                  </a:lnTo>
                  <a:lnTo>
                    <a:pt x="0" y="92668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30000"/>
              </a:blip>
              <a:stretch>
                <a:fillRect t="-58" b="-58"/>
              </a:stretch>
            </a:blipFill>
          </p:spPr>
        </p:sp>
      </p:grpSp>
      <p:grpSp>
        <p:nvGrpSpPr>
          <p:cNvPr id="64" name="Group 64"/>
          <p:cNvGrpSpPr>
            <a:grpSpLocks noChangeAspect="1"/>
          </p:cNvGrpSpPr>
          <p:nvPr/>
        </p:nvGrpSpPr>
        <p:grpSpPr>
          <a:xfrm>
            <a:off x="15228134" y="574001"/>
            <a:ext cx="2451380" cy="940513"/>
            <a:chOff x="0" y="0"/>
            <a:chExt cx="4624135" cy="1774127"/>
          </a:xfrm>
        </p:grpSpPr>
        <p:sp>
          <p:nvSpPr>
            <p:cNvPr id="65" name="Freeform 65" descr="Logotipo  O conteúdo gerado por IA pode estar incorreto."/>
            <p:cNvSpPr/>
            <p:nvPr/>
          </p:nvSpPr>
          <p:spPr>
            <a:xfrm>
              <a:off x="0" y="0"/>
              <a:ext cx="4624197" cy="1774190"/>
            </a:xfrm>
            <a:custGeom>
              <a:avLst/>
              <a:gdLst/>
              <a:ahLst/>
              <a:cxnLst/>
              <a:rect l="l" t="t" r="r" b="b"/>
              <a:pathLst>
                <a:path w="4624197" h="1774190">
                  <a:moveTo>
                    <a:pt x="0" y="0"/>
                  </a:moveTo>
                  <a:lnTo>
                    <a:pt x="4624197" y="0"/>
                  </a:lnTo>
                  <a:lnTo>
                    <a:pt x="4624197" y="1774190"/>
                  </a:lnTo>
                  <a:lnTo>
                    <a:pt x="0" y="17741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3" r="1"/>
              </a:stretch>
            </a:blipFill>
          </p:spPr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3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296400" y="6593009"/>
            <a:ext cx="0" cy="333375"/>
          </a:xfrm>
          <a:prstGeom prst="line">
            <a:avLst/>
          </a:prstGeom>
          <a:ln w="28575" cap="rnd">
            <a:solidFill>
              <a:srgbClr val="B8860B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5" name="AutoShape 5"/>
          <p:cNvSpPr/>
          <p:nvPr/>
        </p:nvSpPr>
        <p:spPr>
          <a:xfrm>
            <a:off x="13811250" y="4476750"/>
            <a:ext cx="952500" cy="0"/>
          </a:xfrm>
          <a:prstGeom prst="line">
            <a:avLst/>
          </a:prstGeom>
          <a:ln w="38100" cap="rnd">
            <a:solidFill>
              <a:srgbClr val="B8860B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6" name="AutoShape 6"/>
          <p:cNvSpPr/>
          <p:nvPr/>
        </p:nvSpPr>
        <p:spPr>
          <a:xfrm>
            <a:off x="10382250" y="4476750"/>
            <a:ext cx="952500" cy="0"/>
          </a:xfrm>
          <a:prstGeom prst="line">
            <a:avLst/>
          </a:prstGeom>
          <a:ln w="38100" cap="rnd">
            <a:solidFill>
              <a:srgbClr val="B8860B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7" name="AutoShape 7"/>
          <p:cNvSpPr/>
          <p:nvPr/>
        </p:nvSpPr>
        <p:spPr>
          <a:xfrm>
            <a:off x="6953250" y="4476750"/>
            <a:ext cx="952500" cy="0"/>
          </a:xfrm>
          <a:prstGeom prst="line">
            <a:avLst/>
          </a:prstGeom>
          <a:ln w="38100" cap="rnd">
            <a:solidFill>
              <a:srgbClr val="B8860B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8" name="AutoShape 8"/>
          <p:cNvSpPr/>
          <p:nvPr/>
        </p:nvSpPr>
        <p:spPr>
          <a:xfrm>
            <a:off x="3524250" y="4476750"/>
            <a:ext cx="952500" cy="0"/>
          </a:xfrm>
          <a:prstGeom prst="line">
            <a:avLst/>
          </a:prstGeom>
          <a:ln w="38100" cap="rnd">
            <a:solidFill>
              <a:srgbClr val="B8860B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9" name="TextBox 9"/>
          <p:cNvSpPr txBox="1"/>
          <p:nvPr/>
        </p:nvSpPr>
        <p:spPr>
          <a:xfrm>
            <a:off x="3429000" y="1066800"/>
            <a:ext cx="11430000" cy="272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239"/>
              </a:lnSpc>
              <a:spcBef>
                <a:spcPct val="0"/>
              </a:spcBef>
            </a:pPr>
            <a:r>
              <a:rPr lang="en-US" u="none" strike="noStrike" dirty="0">
                <a:solidFill>
                  <a:srgbClr val="BDA882"/>
                </a:solidFill>
                <a:latin typeface="Goldplay"/>
                <a:ea typeface="Open Sans"/>
                <a:cs typeface="Open Sans"/>
                <a:sym typeface="Open Sans"/>
              </a:rPr>
              <a:t>Causa e </a:t>
            </a:r>
            <a:r>
              <a:rPr lang="en-US" u="none" strike="noStrike" dirty="0" err="1">
                <a:solidFill>
                  <a:srgbClr val="BDA882"/>
                </a:solidFill>
                <a:latin typeface="Goldplay"/>
                <a:ea typeface="Open Sans"/>
                <a:cs typeface="Open Sans"/>
                <a:sym typeface="Open Sans"/>
              </a:rPr>
              <a:t>consequência</a:t>
            </a:r>
            <a:r>
              <a:rPr lang="en-US" u="none" strike="noStrike" dirty="0">
                <a:solidFill>
                  <a:srgbClr val="BDA882"/>
                </a:solidFill>
                <a:latin typeface="Goldplay"/>
                <a:ea typeface="Open Sans"/>
                <a:cs typeface="Open Sans"/>
                <a:sym typeface="Open Sans"/>
              </a:rPr>
              <a:t> — </a:t>
            </a:r>
            <a:r>
              <a:rPr lang="en-US" u="none" strike="noStrike" dirty="0" err="1">
                <a:solidFill>
                  <a:srgbClr val="BDA882"/>
                </a:solidFill>
                <a:latin typeface="Goldplay"/>
                <a:ea typeface="Open Sans"/>
                <a:cs typeface="Open Sans"/>
                <a:sym typeface="Open Sans"/>
              </a:rPr>
              <a:t>como</a:t>
            </a:r>
            <a:r>
              <a:rPr lang="en-US" u="none" strike="noStrike" dirty="0">
                <a:solidFill>
                  <a:srgbClr val="BDA882"/>
                </a:solidFill>
                <a:latin typeface="Goldplay"/>
                <a:ea typeface="Open Sans"/>
                <a:cs typeface="Open Sans"/>
                <a:sym typeface="Open Sans"/>
              </a:rPr>
              <a:t> </a:t>
            </a:r>
            <a:r>
              <a:rPr lang="en-US" u="none" strike="noStrike" dirty="0" err="1">
                <a:solidFill>
                  <a:srgbClr val="BDA882"/>
                </a:solidFill>
                <a:latin typeface="Goldplay"/>
                <a:ea typeface="Open Sans"/>
                <a:cs typeface="Open Sans"/>
                <a:sym typeface="Open Sans"/>
              </a:rPr>
              <a:t>regulamentação</a:t>
            </a:r>
            <a:r>
              <a:rPr lang="en-US" u="none" strike="noStrike" dirty="0">
                <a:solidFill>
                  <a:srgbClr val="BDA882"/>
                </a:solidFill>
                <a:latin typeface="Goldplay"/>
                <a:ea typeface="Open Sans"/>
                <a:cs typeface="Open Sans"/>
                <a:sym typeface="Open Sans"/>
              </a:rPr>
              <a:t> </a:t>
            </a:r>
            <a:r>
              <a:rPr lang="en-US" u="none" strike="noStrike" dirty="0" err="1">
                <a:solidFill>
                  <a:srgbClr val="BDA882"/>
                </a:solidFill>
                <a:latin typeface="Goldplay"/>
                <a:ea typeface="Open Sans"/>
                <a:cs typeface="Open Sans"/>
                <a:sym typeface="Open Sans"/>
              </a:rPr>
              <a:t>gera</a:t>
            </a:r>
            <a:r>
              <a:rPr lang="en-US" u="none" strike="noStrike" dirty="0">
                <a:solidFill>
                  <a:srgbClr val="BDA882"/>
                </a:solidFill>
                <a:latin typeface="Goldplay"/>
                <a:ea typeface="Open Sans"/>
                <a:cs typeface="Open Sans"/>
                <a:sym typeface="Open Sans"/>
              </a:rPr>
              <a:t> </a:t>
            </a:r>
            <a:r>
              <a:rPr lang="en-US" u="none" strike="noStrike" dirty="0" err="1">
                <a:solidFill>
                  <a:srgbClr val="BDA882"/>
                </a:solidFill>
                <a:latin typeface="Goldplay"/>
                <a:ea typeface="Open Sans"/>
                <a:cs typeface="Open Sans"/>
                <a:sym typeface="Open Sans"/>
              </a:rPr>
              <a:t>crescimento</a:t>
            </a:r>
            <a:endParaRPr lang="en-US" u="none" strike="noStrike" dirty="0">
              <a:solidFill>
                <a:srgbClr val="BDA882"/>
              </a:solidFill>
              <a:latin typeface="Goldplay"/>
              <a:ea typeface="Open Sans"/>
              <a:cs typeface="Open Sans"/>
              <a:sym typeface="Open Sans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2476500" y="485775"/>
            <a:ext cx="13335000" cy="655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320"/>
              </a:lnSpc>
              <a:spcBef>
                <a:spcPct val="0"/>
              </a:spcBef>
            </a:pPr>
            <a:r>
              <a:rPr lang="en-US" sz="4400" b="1" u="none" strike="noStrike" dirty="0">
                <a:solidFill>
                  <a:srgbClr val="F5EBE0"/>
                </a:solidFill>
                <a:latin typeface="Goldplay"/>
                <a:ea typeface="Inter Bold"/>
                <a:cs typeface="Inter Bold"/>
                <a:sym typeface="Inter Bold"/>
              </a:rPr>
              <a:t>Da </a:t>
            </a:r>
            <a:r>
              <a:rPr lang="en-US" sz="4400" b="1" u="none" strike="noStrike" dirty="0" err="1">
                <a:solidFill>
                  <a:srgbClr val="F5EBE0"/>
                </a:solidFill>
                <a:latin typeface="Goldplay"/>
                <a:ea typeface="Inter Bold"/>
                <a:cs typeface="Inter Bold"/>
                <a:sym typeface="Inter Bold"/>
              </a:rPr>
              <a:t>norma</a:t>
            </a:r>
            <a:r>
              <a:rPr lang="en-US" sz="4400" b="1" u="none" strike="noStrike" dirty="0">
                <a:solidFill>
                  <a:srgbClr val="F5EBE0"/>
                </a:solidFill>
                <a:latin typeface="Goldplay"/>
                <a:ea typeface="Inter Bold"/>
                <a:cs typeface="Inter Bold"/>
                <a:sym typeface="Inter Bold"/>
              </a:rPr>
              <a:t> </a:t>
            </a:r>
            <a:r>
              <a:rPr lang="en-US" sz="4400" b="1" u="none" strike="noStrike" dirty="0" err="1">
                <a:solidFill>
                  <a:srgbClr val="F5EBE0"/>
                </a:solidFill>
                <a:latin typeface="Goldplay"/>
                <a:ea typeface="Inter Bold"/>
                <a:cs typeface="Inter Bold"/>
                <a:sym typeface="Inter Bold"/>
              </a:rPr>
              <a:t>ao</a:t>
            </a:r>
            <a:r>
              <a:rPr lang="en-US" sz="4400" b="1" u="none" strike="noStrike" dirty="0">
                <a:solidFill>
                  <a:srgbClr val="F5EBE0"/>
                </a:solidFill>
                <a:latin typeface="Goldplay"/>
                <a:ea typeface="Inter Bold"/>
                <a:cs typeface="Inter Bold"/>
                <a:sym typeface="Inter Bold"/>
              </a:rPr>
              <a:t> </a:t>
            </a:r>
            <a:r>
              <a:rPr lang="en-US" sz="4400" b="1" u="none" strike="noStrike" dirty="0" err="1">
                <a:solidFill>
                  <a:srgbClr val="F5EBE0"/>
                </a:solidFill>
                <a:latin typeface="Goldplay"/>
                <a:ea typeface="Inter Bold"/>
                <a:cs typeface="Inter Bold"/>
                <a:sym typeface="Inter Bold"/>
              </a:rPr>
              <a:t>crescimento</a:t>
            </a:r>
            <a:endParaRPr lang="en-US" sz="4400" b="1" u="none" strike="noStrike" dirty="0">
              <a:solidFill>
                <a:srgbClr val="F5EBE0"/>
              </a:solidFill>
              <a:latin typeface="Goldplay"/>
              <a:ea typeface="Inter Bold"/>
              <a:cs typeface="Inter Bold"/>
              <a:sym typeface="Inter Bold"/>
            </a:endParaRPr>
          </a:p>
        </p:txBody>
      </p:sp>
      <p:grpSp>
        <p:nvGrpSpPr>
          <p:cNvPr id="11" name="Group 11"/>
          <p:cNvGrpSpPr/>
          <p:nvPr/>
        </p:nvGrpSpPr>
        <p:grpSpPr>
          <a:xfrm>
            <a:off x="1047750" y="2933700"/>
            <a:ext cx="16192500" cy="2857500"/>
            <a:chOff x="0" y="-1035976"/>
            <a:chExt cx="21590000" cy="3810000"/>
          </a:xfrm>
        </p:grpSpPr>
        <p:sp>
          <p:nvSpPr>
            <p:cNvPr id="12" name="Freeform 12"/>
            <p:cNvSpPr/>
            <p:nvPr/>
          </p:nvSpPr>
          <p:spPr>
            <a:xfrm>
              <a:off x="0" y="-1035976"/>
              <a:ext cx="21590000" cy="3810000"/>
            </a:xfrm>
            <a:custGeom>
              <a:avLst/>
              <a:gdLst/>
              <a:ahLst/>
              <a:cxnLst/>
              <a:rect l="l" t="t" r="r" b="b"/>
              <a:pathLst>
                <a:path w="21590000" h="3810000">
                  <a:moveTo>
                    <a:pt x="381000" y="0"/>
                  </a:moveTo>
                  <a:lnTo>
                    <a:pt x="21209000" y="0"/>
                  </a:lnTo>
                  <a:cubicBezTo>
                    <a:pt x="21419421" y="0"/>
                    <a:pt x="21590000" y="170580"/>
                    <a:pt x="21590000" y="381000"/>
                  </a:cubicBezTo>
                  <a:lnTo>
                    <a:pt x="21590000" y="3429000"/>
                  </a:lnTo>
                  <a:cubicBezTo>
                    <a:pt x="21590000" y="3639420"/>
                    <a:pt x="21419421" y="3810000"/>
                    <a:pt x="21209000" y="3810000"/>
                  </a:cubicBezTo>
                  <a:lnTo>
                    <a:pt x="381000" y="3810000"/>
                  </a:lnTo>
                  <a:cubicBezTo>
                    <a:pt x="170580" y="3810000"/>
                    <a:pt x="0" y="3639420"/>
                    <a:pt x="0" y="3429000"/>
                  </a:cubicBezTo>
                  <a:lnTo>
                    <a:pt x="0" y="381000"/>
                  </a:lnTo>
                  <a:cubicBezTo>
                    <a:pt x="0" y="170580"/>
                    <a:pt x="170580" y="0"/>
                    <a:pt x="381000" y="0"/>
                  </a:cubicBezTo>
                  <a:close/>
                </a:path>
              </a:pathLst>
            </a:custGeom>
            <a:solidFill>
              <a:srgbClr val="2A1F0A">
                <a:alpha val="29804"/>
              </a:srgbClr>
            </a:solidFill>
            <a:ln w="9525" cap="sq">
              <a:solidFill>
                <a:srgbClr val="3D2E14">
                  <a:alpha val="29804"/>
                </a:srgbClr>
              </a:solidFill>
              <a:prstDash val="solid"/>
              <a:miter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2000250" y="4457700"/>
            <a:ext cx="14287500" cy="38100"/>
            <a:chOff x="0" y="0"/>
            <a:chExt cx="19050000" cy="50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9050000" cy="50800"/>
            </a:xfrm>
            <a:custGeom>
              <a:avLst/>
              <a:gdLst/>
              <a:ahLst/>
              <a:cxnLst/>
              <a:rect l="l" t="t" r="r" b="b"/>
              <a:pathLst>
                <a:path w="19050000" h="50800">
                  <a:moveTo>
                    <a:pt x="19024600" y="0"/>
                  </a:moveTo>
                  <a:cubicBezTo>
                    <a:pt x="19038629" y="0"/>
                    <a:pt x="19050000" y="11372"/>
                    <a:pt x="19050000" y="25400"/>
                  </a:cubicBezTo>
                  <a:cubicBezTo>
                    <a:pt x="19050000" y="39428"/>
                    <a:pt x="19038629" y="50800"/>
                    <a:pt x="19024600" y="50800"/>
                  </a:cubicBezTo>
                  <a:lnTo>
                    <a:pt x="25400" y="50800"/>
                  </a:lnTo>
                  <a:cubicBezTo>
                    <a:pt x="11372" y="50800"/>
                    <a:pt x="0" y="39428"/>
                    <a:pt x="0" y="25400"/>
                  </a:cubicBezTo>
                  <a:cubicBezTo>
                    <a:pt x="0" y="11372"/>
                    <a:pt x="11372" y="0"/>
                    <a:pt x="25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8B6914">
                    <a:alpha val="70000"/>
                  </a:srgbClr>
                </a:gs>
                <a:gs pos="100000">
                  <a:srgbClr val="4A7C59">
                    <a:alpha val="70000"/>
                  </a:srgbClr>
                </a:gs>
              </a:gsLst>
              <a:lin ang="0"/>
            </a:gradFill>
          </p:spPr>
        </p:sp>
      </p:grpSp>
      <p:grpSp>
        <p:nvGrpSpPr>
          <p:cNvPr id="15" name="Group 15"/>
          <p:cNvGrpSpPr/>
          <p:nvPr/>
        </p:nvGrpSpPr>
        <p:grpSpPr>
          <a:xfrm>
            <a:off x="1143000" y="3619500"/>
            <a:ext cx="2286000" cy="1714500"/>
            <a:chOff x="0" y="0"/>
            <a:chExt cx="3048000" cy="22860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048000" cy="2286000"/>
            </a:xfrm>
            <a:custGeom>
              <a:avLst/>
              <a:gdLst/>
              <a:ahLst/>
              <a:cxnLst/>
              <a:rect l="l" t="t" r="r" b="b"/>
              <a:pathLst>
                <a:path w="3048000" h="2286000">
                  <a:moveTo>
                    <a:pt x="228600" y="0"/>
                  </a:moveTo>
                  <a:lnTo>
                    <a:pt x="2819400" y="0"/>
                  </a:lnTo>
                  <a:cubicBezTo>
                    <a:pt x="2945652" y="0"/>
                    <a:pt x="3048000" y="102348"/>
                    <a:pt x="3048000" y="228600"/>
                  </a:cubicBezTo>
                  <a:lnTo>
                    <a:pt x="3048000" y="2057400"/>
                  </a:lnTo>
                  <a:cubicBezTo>
                    <a:pt x="3048000" y="2183652"/>
                    <a:pt x="2945652" y="2286000"/>
                    <a:pt x="2819400" y="2286000"/>
                  </a:cubicBezTo>
                  <a:lnTo>
                    <a:pt x="228600" y="2286000"/>
                  </a:lnTo>
                  <a:cubicBezTo>
                    <a:pt x="102348" y="2286000"/>
                    <a:pt x="0" y="2183652"/>
                    <a:pt x="0" y="2057400"/>
                  </a:cubicBez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lose/>
                </a:path>
              </a:pathLst>
            </a:custGeom>
            <a:solidFill>
              <a:srgbClr val="1B4332">
                <a:alpha val="89804"/>
              </a:srgbClr>
            </a:solidFill>
            <a:ln w="28575" cap="sq">
              <a:solidFill>
                <a:srgbClr val="C79933">
                  <a:alpha val="89804"/>
                </a:srgbClr>
              </a:solidFill>
              <a:prstDash val="solid"/>
              <a:miter/>
            </a:ln>
          </p:spPr>
        </p:sp>
      </p:grpSp>
      <p:grpSp>
        <p:nvGrpSpPr>
          <p:cNvPr id="17" name="Group 17"/>
          <p:cNvGrpSpPr/>
          <p:nvPr/>
        </p:nvGrpSpPr>
        <p:grpSpPr>
          <a:xfrm>
            <a:off x="1952625" y="3286125"/>
            <a:ext cx="666750" cy="666750"/>
            <a:chOff x="0" y="0"/>
            <a:chExt cx="889000" cy="8890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89000" cy="889000"/>
            </a:xfrm>
            <a:custGeom>
              <a:avLst/>
              <a:gdLst/>
              <a:ahLst/>
              <a:cxnLst/>
              <a:rect l="l" t="t" r="r" b="b"/>
              <a:pathLst>
                <a:path w="889000" h="889000">
                  <a:moveTo>
                    <a:pt x="444500" y="0"/>
                  </a:moveTo>
                  <a:cubicBezTo>
                    <a:pt x="199009" y="0"/>
                    <a:pt x="0" y="199009"/>
                    <a:pt x="0" y="444500"/>
                  </a:cubicBezTo>
                  <a:cubicBezTo>
                    <a:pt x="0" y="689991"/>
                    <a:pt x="199009" y="889000"/>
                    <a:pt x="444500" y="889000"/>
                  </a:cubicBezTo>
                  <a:cubicBezTo>
                    <a:pt x="689991" y="889000"/>
                    <a:pt x="889000" y="689991"/>
                    <a:pt x="889000" y="444500"/>
                  </a:cubicBezTo>
                  <a:cubicBezTo>
                    <a:pt x="889000" y="199009"/>
                    <a:pt x="689991" y="0"/>
                    <a:pt x="444500" y="0"/>
                  </a:cubicBezTo>
                  <a:close/>
                </a:path>
              </a:pathLst>
            </a:custGeom>
            <a:solidFill>
              <a:srgbClr val="B8860B">
                <a:alpha val="24706"/>
              </a:srgbClr>
            </a:solidFill>
          </p:spPr>
        </p:sp>
      </p:grpSp>
      <p:grpSp>
        <p:nvGrpSpPr>
          <p:cNvPr id="19" name="Group 19"/>
          <p:cNvGrpSpPr/>
          <p:nvPr/>
        </p:nvGrpSpPr>
        <p:grpSpPr>
          <a:xfrm>
            <a:off x="5381625" y="3286125"/>
            <a:ext cx="666750" cy="666750"/>
            <a:chOff x="0" y="0"/>
            <a:chExt cx="889000" cy="8890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89000" cy="889000"/>
            </a:xfrm>
            <a:custGeom>
              <a:avLst/>
              <a:gdLst/>
              <a:ahLst/>
              <a:cxnLst/>
              <a:rect l="l" t="t" r="r" b="b"/>
              <a:pathLst>
                <a:path w="889000" h="889000">
                  <a:moveTo>
                    <a:pt x="444500" y="0"/>
                  </a:moveTo>
                  <a:cubicBezTo>
                    <a:pt x="199009" y="0"/>
                    <a:pt x="0" y="199009"/>
                    <a:pt x="0" y="444500"/>
                  </a:cubicBezTo>
                  <a:cubicBezTo>
                    <a:pt x="0" y="689991"/>
                    <a:pt x="199009" y="889000"/>
                    <a:pt x="444500" y="889000"/>
                  </a:cubicBezTo>
                  <a:cubicBezTo>
                    <a:pt x="689991" y="889000"/>
                    <a:pt x="889000" y="689991"/>
                    <a:pt x="889000" y="444500"/>
                  </a:cubicBezTo>
                  <a:cubicBezTo>
                    <a:pt x="889000" y="199009"/>
                    <a:pt x="689991" y="0"/>
                    <a:pt x="444500" y="0"/>
                  </a:cubicBezTo>
                  <a:close/>
                </a:path>
              </a:pathLst>
            </a:custGeom>
            <a:solidFill>
              <a:srgbClr val="B8860B">
                <a:alpha val="24706"/>
              </a:srgbClr>
            </a:solidFill>
          </p:spPr>
        </p:sp>
      </p:grpSp>
      <p:grpSp>
        <p:nvGrpSpPr>
          <p:cNvPr id="21" name="Group 21"/>
          <p:cNvGrpSpPr/>
          <p:nvPr/>
        </p:nvGrpSpPr>
        <p:grpSpPr>
          <a:xfrm>
            <a:off x="8810625" y="3286125"/>
            <a:ext cx="666750" cy="666750"/>
            <a:chOff x="0" y="0"/>
            <a:chExt cx="889000" cy="8890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89000" cy="889000"/>
            </a:xfrm>
            <a:custGeom>
              <a:avLst/>
              <a:gdLst/>
              <a:ahLst/>
              <a:cxnLst/>
              <a:rect l="l" t="t" r="r" b="b"/>
              <a:pathLst>
                <a:path w="889000" h="889000">
                  <a:moveTo>
                    <a:pt x="444500" y="0"/>
                  </a:moveTo>
                  <a:cubicBezTo>
                    <a:pt x="199009" y="0"/>
                    <a:pt x="0" y="199009"/>
                    <a:pt x="0" y="444500"/>
                  </a:cubicBezTo>
                  <a:cubicBezTo>
                    <a:pt x="0" y="689991"/>
                    <a:pt x="199009" y="889000"/>
                    <a:pt x="444500" y="889000"/>
                  </a:cubicBezTo>
                  <a:cubicBezTo>
                    <a:pt x="689991" y="889000"/>
                    <a:pt x="889000" y="689991"/>
                    <a:pt x="889000" y="444500"/>
                  </a:cubicBezTo>
                  <a:cubicBezTo>
                    <a:pt x="889000" y="199009"/>
                    <a:pt x="689991" y="0"/>
                    <a:pt x="444500" y="0"/>
                  </a:cubicBezTo>
                  <a:close/>
                </a:path>
              </a:pathLst>
            </a:custGeom>
            <a:solidFill>
              <a:srgbClr val="B8860B">
                <a:alpha val="24706"/>
              </a:srgbClr>
            </a:solidFill>
          </p:spPr>
        </p:sp>
      </p:grpSp>
      <p:grpSp>
        <p:nvGrpSpPr>
          <p:cNvPr id="23" name="Group 23"/>
          <p:cNvGrpSpPr/>
          <p:nvPr/>
        </p:nvGrpSpPr>
        <p:grpSpPr>
          <a:xfrm>
            <a:off x="12239625" y="3286125"/>
            <a:ext cx="666750" cy="666750"/>
            <a:chOff x="0" y="0"/>
            <a:chExt cx="889000" cy="8890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89000" cy="889000"/>
            </a:xfrm>
            <a:custGeom>
              <a:avLst/>
              <a:gdLst/>
              <a:ahLst/>
              <a:cxnLst/>
              <a:rect l="l" t="t" r="r" b="b"/>
              <a:pathLst>
                <a:path w="889000" h="889000">
                  <a:moveTo>
                    <a:pt x="444500" y="0"/>
                  </a:moveTo>
                  <a:cubicBezTo>
                    <a:pt x="199009" y="0"/>
                    <a:pt x="0" y="199009"/>
                    <a:pt x="0" y="444500"/>
                  </a:cubicBezTo>
                  <a:cubicBezTo>
                    <a:pt x="0" y="689991"/>
                    <a:pt x="199009" y="889000"/>
                    <a:pt x="444500" y="889000"/>
                  </a:cubicBezTo>
                  <a:cubicBezTo>
                    <a:pt x="689991" y="889000"/>
                    <a:pt x="889000" y="689991"/>
                    <a:pt x="889000" y="444500"/>
                  </a:cubicBezTo>
                  <a:cubicBezTo>
                    <a:pt x="889000" y="199009"/>
                    <a:pt x="689991" y="0"/>
                    <a:pt x="444500" y="0"/>
                  </a:cubicBezTo>
                  <a:close/>
                </a:path>
              </a:pathLst>
            </a:custGeom>
            <a:solidFill>
              <a:srgbClr val="B8860B">
                <a:alpha val="24706"/>
              </a:srgbClr>
            </a:solidFill>
          </p:spPr>
        </p:sp>
      </p:grpSp>
      <p:grpSp>
        <p:nvGrpSpPr>
          <p:cNvPr id="25" name="Group 25"/>
          <p:cNvGrpSpPr/>
          <p:nvPr/>
        </p:nvGrpSpPr>
        <p:grpSpPr>
          <a:xfrm>
            <a:off x="15668625" y="3286125"/>
            <a:ext cx="666750" cy="666750"/>
            <a:chOff x="0" y="0"/>
            <a:chExt cx="889000" cy="8890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89000" cy="889000"/>
            </a:xfrm>
            <a:custGeom>
              <a:avLst/>
              <a:gdLst/>
              <a:ahLst/>
              <a:cxnLst/>
              <a:rect l="l" t="t" r="r" b="b"/>
              <a:pathLst>
                <a:path w="889000" h="889000">
                  <a:moveTo>
                    <a:pt x="444500" y="0"/>
                  </a:moveTo>
                  <a:cubicBezTo>
                    <a:pt x="199009" y="0"/>
                    <a:pt x="0" y="199009"/>
                    <a:pt x="0" y="444500"/>
                  </a:cubicBezTo>
                  <a:cubicBezTo>
                    <a:pt x="0" y="689991"/>
                    <a:pt x="199009" y="889000"/>
                    <a:pt x="444500" y="889000"/>
                  </a:cubicBezTo>
                  <a:cubicBezTo>
                    <a:pt x="689991" y="889000"/>
                    <a:pt x="889000" y="689991"/>
                    <a:pt x="889000" y="444500"/>
                  </a:cubicBezTo>
                  <a:cubicBezTo>
                    <a:pt x="889000" y="199009"/>
                    <a:pt x="689991" y="0"/>
                    <a:pt x="444500" y="0"/>
                  </a:cubicBezTo>
                  <a:close/>
                </a:path>
              </a:pathLst>
            </a:custGeom>
            <a:solidFill>
              <a:srgbClr val="B8860B">
                <a:alpha val="24706"/>
              </a:srgbClr>
            </a:solidFill>
          </p:spPr>
        </p:sp>
      </p:grpSp>
      <p:grpSp>
        <p:nvGrpSpPr>
          <p:cNvPr id="27" name="Group 27"/>
          <p:cNvGrpSpPr/>
          <p:nvPr/>
        </p:nvGrpSpPr>
        <p:grpSpPr>
          <a:xfrm>
            <a:off x="2047875" y="3381375"/>
            <a:ext cx="476250" cy="514350"/>
            <a:chOff x="0" y="0"/>
            <a:chExt cx="635000" cy="685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635000" cy="685800"/>
            </a:xfrm>
            <a:custGeom>
              <a:avLst/>
              <a:gdLst/>
              <a:ahLst/>
              <a:cxnLst/>
              <a:rect l="l" t="t" r="r" b="b"/>
              <a:pathLst>
                <a:path w="635000" h="685800">
                  <a:moveTo>
                    <a:pt x="317500" y="0"/>
                  </a:moveTo>
                  <a:cubicBezTo>
                    <a:pt x="142150" y="0"/>
                    <a:pt x="0" y="153522"/>
                    <a:pt x="0" y="342900"/>
                  </a:cubicBezTo>
                  <a:cubicBezTo>
                    <a:pt x="0" y="532278"/>
                    <a:pt x="142150" y="685800"/>
                    <a:pt x="317500" y="685800"/>
                  </a:cubicBezTo>
                  <a:cubicBezTo>
                    <a:pt x="492850" y="685800"/>
                    <a:pt x="635000" y="532278"/>
                    <a:pt x="635000" y="342900"/>
                  </a:cubicBezTo>
                  <a:cubicBezTo>
                    <a:pt x="635000" y="153522"/>
                    <a:pt x="492850" y="0"/>
                    <a:pt x="317500" y="0"/>
                  </a:cubicBezTo>
                  <a:close/>
                </a:path>
              </a:pathLst>
            </a:custGeom>
            <a:solidFill>
              <a:srgbClr val="B8860B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0" y="-47625"/>
              <a:ext cx="635000" cy="733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800" u="none" strike="noStrike">
                  <a:solidFill>
                    <a:srgbClr val="1A1208"/>
                  </a:solidFill>
                  <a:latin typeface="Goldplay"/>
                  <a:ea typeface="Inter"/>
                  <a:cs typeface="Inter"/>
                  <a:sym typeface="Inter"/>
                </a:rPr>
                <a:t>📜</a:t>
              </a:r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1333500" y="4029075"/>
            <a:ext cx="1905000" cy="170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99"/>
              </a:lnSpc>
              <a:spcBef>
                <a:spcPct val="0"/>
              </a:spcBef>
            </a:pPr>
            <a:r>
              <a:rPr lang="en-US" sz="1050" u="none" strike="noStrike">
                <a:solidFill>
                  <a:srgbClr val="C79933"/>
                </a:solidFill>
                <a:latin typeface="Goldplay"/>
                <a:ea typeface="Inter"/>
                <a:cs typeface="Inter"/>
                <a:sym typeface="Inter"/>
              </a:rPr>
              <a:t>CAUSA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238250" y="4295775"/>
            <a:ext cx="2095500" cy="54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239"/>
              </a:lnSpc>
              <a:spcBef>
                <a:spcPct val="0"/>
              </a:spcBef>
            </a:pPr>
            <a:r>
              <a:rPr lang="en-US" b="1" u="none" strike="noStrike" dirty="0">
                <a:solidFill>
                  <a:srgbClr val="F5EBE0"/>
                </a:solidFill>
                <a:latin typeface="Goldplay"/>
                <a:ea typeface="Inter Bold"/>
                <a:cs typeface="Inter Bold"/>
                <a:sym typeface="Inter Bold"/>
              </a:rPr>
              <a:t>Regulamentação</a:t>
            </a:r>
          </a:p>
          <a:p>
            <a:pPr marL="0" lvl="0" indent="0" algn="ctr">
              <a:lnSpc>
                <a:spcPts val="2239"/>
              </a:lnSpc>
              <a:spcBef>
                <a:spcPct val="0"/>
              </a:spcBef>
            </a:pPr>
            <a:r>
              <a:rPr lang="en-US" b="1" u="none" strike="noStrike" dirty="0">
                <a:solidFill>
                  <a:srgbClr val="F5EBE0"/>
                </a:solidFill>
                <a:latin typeface="Goldplay"/>
                <a:ea typeface="Inter Bold"/>
                <a:cs typeface="Inter Bold"/>
                <a:sym typeface="Inter Bold"/>
              </a:rPr>
              <a:t>Clara</a:t>
            </a:r>
          </a:p>
        </p:txBody>
      </p:sp>
      <p:grpSp>
        <p:nvGrpSpPr>
          <p:cNvPr id="32" name="Group 32"/>
          <p:cNvGrpSpPr/>
          <p:nvPr/>
        </p:nvGrpSpPr>
        <p:grpSpPr>
          <a:xfrm>
            <a:off x="4572000" y="3619500"/>
            <a:ext cx="2286000" cy="1714500"/>
            <a:chOff x="0" y="0"/>
            <a:chExt cx="3048000" cy="228600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3048000" cy="2286000"/>
            </a:xfrm>
            <a:custGeom>
              <a:avLst/>
              <a:gdLst/>
              <a:ahLst/>
              <a:cxnLst/>
              <a:rect l="l" t="t" r="r" b="b"/>
              <a:pathLst>
                <a:path w="3048000" h="2286000">
                  <a:moveTo>
                    <a:pt x="228600" y="0"/>
                  </a:moveTo>
                  <a:lnTo>
                    <a:pt x="2819400" y="0"/>
                  </a:lnTo>
                  <a:cubicBezTo>
                    <a:pt x="2945652" y="0"/>
                    <a:pt x="3048000" y="102348"/>
                    <a:pt x="3048000" y="228600"/>
                  </a:cubicBezTo>
                  <a:lnTo>
                    <a:pt x="3048000" y="2057400"/>
                  </a:lnTo>
                  <a:cubicBezTo>
                    <a:pt x="3048000" y="2183652"/>
                    <a:pt x="2945652" y="2286000"/>
                    <a:pt x="2819400" y="2286000"/>
                  </a:cubicBezTo>
                  <a:lnTo>
                    <a:pt x="228600" y="2286000"/>
                  </a:lnTo>
                  <a:cubicBezTo>
                    <a:pt x="102348" y="2286000"/>
                    <a:pt x="0" y="2183652"/>
                    <a:pt x="0" y="2057400"/>
                  </a:cubicBez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lose/>
                </a:path>
              </a:pathLst>
            </a:custGeom>
            <a:solidFill>
              <a:srgbClr val="3E2723">
                <a:alpha val="89804"/>
              </a:srgbClr>
            </a:solidFill>
            <a:ln w="28575" cap="sq">
              <a:solidFill>
                <a:srgbClr val="A1887F">
                  <a:alpha val="89804"/>
                </a:srgbClr>
              </a:solidFill>
              <a:prstDash val="solid"/>
              <a:miter/>
            </a:ln>
          </p:spPr>
        </p:sp>
      </p:grpSp>
      <p:grpSp>
        <p:nvGrpSpPr>
          <p:cNvPr id="34" name="Group 34"/>
          <p:cNvGrpSpPr/>
          <p:nvPr/>
        </p:nvGrpSpPr>
        <p:grpSpPr>
          <a:xfrm>
            <a:off x="5476875" y="3381375"/>
            <a:ext cx="476250" cy="514350"/>
            <a:chOff x="0" y="0"/>
            <a:chExt cx="635000" cy="6858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635000" cy="685800"/>
            </a:xfrm>
            <a:custGeom>
              <a:avLst/>
              <a:gdLst/>
              <a:ahLst/>
              <a:cxnLst/>
              <a:rect l="l" t="t" r="r" b="b"/>
              <a:pathLst>
                <a:path w="635000" h="685800">
                  <a:moveTo>
                    <a:pt x="317500" y="0"/>
                  </a:moveTo>
                  <a:cubicBezTo>
                    <a:pt x="142150" y="0"/>
                    <a:pt x="0" y="153522"/>
                    <a:pt x="0" y="342900"/>
                  </a:cubicBezTo>
                  <a:cubicBezTo>
                    <a:pt x="0" y="532278"/>
                    <a:pt x="142150" y="685800"/>
                    <a:pt x="317500" y="685800"/>
                  </a:cubicBezTo>
                  <a:cubicBezTo>
                    <a:pt x="492850" y="685800"/>
                    <a:pt x="635000" y="532278"/>
                    <a:pt x="635000" y="342900"/>
                  </a:cubicBezTo>
                  <a:cubicBezTo>
                    <a:pt x="635000" y="153522"/>
                    <a:pt x="492850" y="0"/>
                    <a:pt x="317500" y="0"/>
                  </a:cubicBezTo>
                  <a:close/>
                </a:path>
              </a:pathLst>
            </a:custGeom>
            <a:solidFill>
              <a:srgbClr val="B8860B"/>
            </a:solidFill>
          </p:spPr>
        </p:sp>
        <p:sp>
          <p:nvSpPr>
            <p:cNvPr id="36" name="TextBox 36"/>
            <p:cNvSpPr txBox="1"/>
            <p:nvPr/>
          </p:nvSpPr>
          <p:spPr>
            <a:xfrm>
              <a:off x="0" y="-47625"/>
              <a:ext cx="635000" cy="733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800" u="none" strike="noStrike" dirty="0">
                  <a:solidFill>
                    <a:srgbClr val="1A1208"/>
                  </a:solidFill>
                  <a:latin typeface="Goldplay"/>
                  <a:ea typeface="Inter"/>
                  <a:cs typeface="Inter"/>
                  <a:sym typeface="Inter"/>
                </a:rPr>
                <a:t>🛡️</a:t>
              </a:r>
            </a:p>
          </p:txBody>
        </p:sp>
      </p:grpSp>
      <p:sp>
        <p:nvSpPr>
          <p:cNvPr id="37" name="TextBox 37"/>
          <p:cNvSpPr txBox="1"/>
          <p:nvPr/>
        </p:nvSpPr>
        <p:spPr>
          <a:xfrm>
            <a:off x="4762500" y="4029075"/>
            <a:ext cx="1905000" cy="170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99"/>
              </a:lnSpc>
              <a:spcBef>
                <a:spcPct val="0"/>
              </a:spcBef>
            </a:pPr>
            <a:r>
              <a:rPr lang="en-US" sz="1050" u="none" strike="noStrike">
                <a:solidFill>
                  <a:srgbClr val="C79933"/>
                </a:solidFill>
                <a:latin typeface="Goldplay"/>
                <a:ea typeface="Inter"/>
                <a:cs typeface="Inter"/>
                <a:sym typeface="Inter"/>
              </a:rPr>
              <a:t>EFEITO 1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4667250" y="4295775"/>
            <a:ext cx="2095500" cy="54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239"/>
              </a:lnSpc>
              <a:spcBef>
                <a:spcPct val="0"/>
              </a:spcBef>
            </a:pPr>
            <a:r>
              <a:rPr lang="en-US" b="1" u="none" strike="noStrike">
                <a:solidFill>
                  <a:srgbClr val="F5EBE0"/>
                </a:solidFill>
                <a:latin typeface="Goldplay"/>
                <a:ea typeface="Inter Bold"/>
                <a:cs typeface="Inter Bold"/>
                <a:sym typeface="Inter Bold"/>
              </a:rPr>
              <a:t>Segurança</a:t>
            </a:r>
          </a:p>
          <a:p>
            <a:pPr marL="0" lvl="0" indent="0" algn="ctr">
              <a:lnSpc>
                <a:spcPts val="2239"/>
              </a:lnSpc>
              <a:spcBef>
                <a:spcPct val="0"/>
              </a:spcBef>
            </a:pPr>
            <a:r>
              <a:rPr lang="en-US" b="1" u="none" strike="noStrike">
                <a:solidFill>
                  <a:srgbClr val="F5EBE0"/>
                </a:solidFill>
                <a:latin typeface="Goldplay"/>
                <a:ea typeface="Inter Bold"/>
                <a:cs typeface="Inter Bold"/>
                <a:sym typeface="Inter Bold"/>
              </a:rPr>
              <a:t>Jurídica</a:t>
            </a:r>
          </a:p>
        </p:txBody>
      </p:sp>
      <p:grpSp>
        <p:nvGrpSpPr>
          <p:cNvPr id="39" name="Group 39"/>
          <p:cNvGrpSpPr/>
          <p:nvPr/>
        </p:nvGrpSpPr>
        <p:grpSpPr>
          <a:xfrm>
            <a:off x="8001000" y="3619500"/>
            <a:ext cx="2286000" cy="1714500"/>
            <a:chOff x="0" y="0"/>
            <a:chExt cx="3048000" cy="2286000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3048000" cy="2286000"/>
            </a:xfrm>
            <a:custGeom>
              <a:avLst/>
              <a:gdLst/>
              <a:ahLst/>
              <a:cxnLst/>
              <a:rect l="l" t="t" r="r" b="b"/>
              <a:pathLst>
                <a:path w="3048000" h="2286000">
                  <a:moveTo>
                    <a:pt x="228600" y="0"/>
                  </a:moveTo>
                  <a:lnTo>
                    <a:pt x="2819400" y="0"/>
                  </a:lnTo>
                  <a:cubicBezTo>
                    <a:pt x="2945652" y="0"/>
                    <a:pt x="3048000" y="102348"/>
                    <a:pt x="3048000" y="228600"/>
                  </a:cubicBezTo>
                  <a:lnTo>
                    <a:pt x="3048000" y="2057400"/>
                  </a:lnTo>
                  <a:cubicBezTo>
                    <a:pt x="3048000" y="2183652"/>
                    <a:pt x="2945652" y="2286000"/>
                    <a:pt x="2819400" y="2286000"/>
                  </a:cubicBezTo>
                  <a:lnTo>
                    <a:pt x="228600" y="2286000"/>
                  </a:lnTo>
                  <a:cubicBezTo>
                    <a:pt x="102348" y="2286000"/>
                    <a:pt x="0" y="2183652"/>
                    <a:pt x="0" y="2057400"/>
                  </a:cubicBez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lose/>
                </a:path>
              </a:pathLst>
            </a:custGeom>
            <a:solidFill>
              <a:srgbClr val="1B4332">
                <a:alpha val="89804"/>
              </a:srgbClr>
            </a:solidFill>
            <a:ln w="28575" cap="sq">
              <a:solidFill>
                <a:srgbClr val="66BB6A">
                  <a:alpha val="89804"/>
                </a:srgbClr>
              </a:solidFill>
              <a:prstDash val="solid"/>
              <a:miter/>
            </a:ln>
          </p:spPr>
        </p:sp>
      </p:grpSp>
      <p:grpSp>
        <p:nvGrpSpPr>
          <p:cNvPr id="41" name="Group 41"/>
          <p:cNvGrpSpPr/>
          <p:nvPr/>
        </p:nvGrpSpPr>
        <p:grpSpPr>
          <a:xfrm>
            <a:off x="8905875" y="3381375"/>
            <a:ext cx="476250" cy="514350"/>
            <a:chOff x="0" y="0"/>
            <a:chExt cx="635000" cy="685800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635000" cy="685800"/>
            </a:xfrm>
            <a:custGeom>
              <a:avLst/>
              <a:gdLst/>
              <a:ahLst/>
              <a:cxnLst/>
              <a:rect l="l" t="t" r="r" b="b"/>
              <a:pathLst>
                <a:path w="635000" h="685800">
                  <a:moveTo>
                    <a:pt x="317500" y="0"/>
                  </a:moveTo>
                  <a:cubicBezTo>
                    <a:pt x="142150" y="0"/>
                    <a:pt x="0" y="153522"/>
                    <a:pt x="0" y="342900"/>
                  </a:cubicBezTo>
                  <a:cubicBezTo>
                    <a:pt x="0" y="532278"/>
                    <a:pt x="142150" y="685800"/>
                    <a:pt x="317500" y="685800"/>
                  </a:cubicBezTo>
                  <a:cubicBezTo>
                    <a:pt x="492850" y="685800"/>
                    <a:pt x="635000" y="532278"/>
                    <a:pt x="635000" y="342900"/>
                  </a:cubicBezTo>
                  <a:cubicBezTo>
                    <a:pt x="635000" y="153522"/>
                    <a:pt x="492850" y="0"/>
                    <a:pt x="317500" y="0"/>
                  </a:cubicBezTo>
                  <a:close/>
                </a:path>
              </a:pathLst>
            </a:custGeom>
            <a:solidFill>
              <a:srgbClr val="B8860B"/>
            </a:solidFill>
          </p:spPr>
        </p:sp>
        <p:sp>
          <p:nvSpPr>
            <p:cNvPr id="43" name="TextBox 43"/>
            <p:cNvSpPr txBox="1"/>
            <p:nvPr/>
          </p:nvSpPr>
          <p:spPr>
            <a:xfrm>
              <a:off x="0" y="-47625"/>
              <a:ext cx="635000" cy="733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800" u="none" strike="noStrike" dirty="0">
                  <a:solidFill>
                    <a:srgbClr val="1A1208"/>
                  </a:solidFill>
                  <a:latin typeface="Goldplay"/>
                  <a:ea typeface="Inter"/>
                  <a:cs typeface="Inter"/>
                  <a:sym typeface="Inter"/>
                </a:rPr>
                <a:t>💰</a:t>
              </a:r>
            </a:p>
          </p:txBody>
        </p:sp>
      </p:grpSp>
      <p:sp>
        <p:nvSpPr>
          <p:cNvPr id="44" name="TextBox 44"/>
          <p:cNvSpPr txBox="1"/>
          <p:nvPr/>
        </p:nvSpPr>
        <p:spPr>
          <a:xfrm>
            <a:off x="8191500" y="4029075"/>
            <a:ext cx="1905000" cy="170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99"/>
              </a:lnSpc>
              <a:spcBef>
                <a:spcPct val="0"/>
              </a:spcBef>
            </a:pPr>
            <a:r>
              <a:rPr lang="en-US" sz="1050" u="none" strike="noStrike">
                <a:solidFill>
                  <a:srgbClr val="C79933"/>
                </a:solidFill>
                <a:latin typeface="Goldplay"/>
                <a:ea typeface="Inter"/>
                <a:cs typeface="Inter"/>
                <a:sym typeface="Inter"/>
              </a:rPr>
              <a:t>EFEITO 2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8096250" y="4295775"/>
            <a:ext cx="2095500" cy="54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239"/>
              </a:lnSpc>
              <a:spcBef>
                <a:spcPct val="0"/>
              </a:spcBef>
            </a:pPr>
            <a:r>
              <a:rPr lang="en-US" b="1" u="none" strike="noStrike">
                <a:solidFill>
                  <a:srgbClr val="F5EBE0"/>
                </a:solidFill>
                <a:latin typeface="Goldplay"/>
                <a:ea typeface="Inter Bold"/>
                <a:cs typeface="Inter Bold"/>
                <a:sym typeface="Inter Bold"/>
              </a:rPr>
              <a:t>Investimento</a:t>
            </a:r>
          </a:p>
          <a:p>
            <a:pPr marL="0" lvl="0" indent="0" algn="ctr">
              <a:lnSpc>
                <a:spcPts val="2239"/>
              </a:lnSpc>
              <a:spcBef>
                <a:spcPct val="0"/>
              </a:spcBef>
            </a:pPr>
            <a:r>
              <a:rPr lang="en-US" b="1" u="none" strike="noStrike">
                <a:solidFill>
                  <a:srgbClr val="F5EBE0"/>
                </a:solidFill>
                <a:latin typeface="Goldplay"/>
                <a:ea typeface="Inter Bold"/>
                <a:cs typeface="Inter Bold"/>
                <a:sym typeface="Inter Bold"/>
              </a:rPr>
              <a:t>Cresce</a:t>
            </a:r>
          </a:p>
        </p:txBody>
      </p:sp>
      <p:grpSp>
        <p:nvGrpSpPr>
          <p:cNvPr id="46" name="Group 46"/>
          <p:cNvGrpSpPr/>
          <p:nvPr/>
        </p:nvGrpSpPr>
        <p:grpSpPr>
          <a:xfrm>
            <a:off x="11430000" y="3619500"/>
            <a:ext cx="2286000" cy="1714500"/>
            <a:chOff x="0" y="0"/>
            <a:chExt cx="3048000" cy="2286000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3048000" cy="2286000"/>
            </a:xfrm>
            <a:custGeom>
              <a:avLst/>
              <a:gdLst/>
              <a:ahLst/>
              <a:cxnLst/>
              <a:rect l="l" t="t" r="r" b="b"/>
              <a:pathLst>
                <a:path w="3048000" h="2286000">
                  <a:moveTo>
                    <a:pt x="228600" y="0"/>
                  </a:moveTo>
                  <a:lnTo>
                    <a:pt x="2819400" y="0"/>
                  </a:lnTo>
                  <a:cubicBezTo>
                    <a:pt x="2945652" y="0"/>
                    <a:pt x="3048000" y="102348"/>
                    <a:pt x="3048000" y="228600"/>
                  </a:cubicBezTo>
                  <a:lnTo>
                    <a:pt x="3048000" y="2057400"/>
                  </a:lnTo>
                  <a:cubicBezTo>
                    <a:pt x="3048000" y="2183652"/>
                    <a:pt x="2945652" y="2286000"/>
                    <a:pt x="2819400" y="2286000"/>
                  </a:cubicBezTo>
                  <a:lnTo>
                    <a:pt x="228600" y="2286000"/>
                  </a:lnTo>
                  <a:cubicBezTo>
                    <a:pt x="102348" y="2286000"/>
                    <a:pt x="0" y="2183652"/>
                    <a:pt x="0" y="2057400"/>
                  </a:cubicBez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lose/>
                </a:path>
              </a:pathLst>
            </a:custGeom>
            <a:solidFill>
              <a:srgbClr val="3E2723">
                <a:alpha val="89804"/>
              </a:srgbClr>
            </a:solidFill>
            <a:ln w="28575" cap="sq">
              <a:solidFill>
                <a:srgbClr val="A1887F">
                  <a:alpha val="89804"/>
                </a:srgbClr>
              </a:solidFill>
              <a:prstDash val="solid"/>
              <a:miter/>
            </a:ln>
          </p:spPr>
        </p:sp>
      </p:grpSp>
      <p:grpSp>
        <p:nvGrpSpPr>
          <p:cNvPr id="48" name="Group 48"/>
          <p:cNvGrpSpPr/>
          <p:nvPr/>
        </p:nvGrpSpPr>
        <p:grpSpPr>
          <a:xfrm>
            <a:off x="12334875" y="3381375"/>
            <a:ext cx="476250" cy="514350"/>
            <a:chOff x="0" y="0"/>
            <a:chExt cx="635000" cy="6858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635000" cy="685800"/>
            </a:xfrm>
            <a:custGeom>
              <a:avLst/>
              <a:gdLst/>
              <a:ahLst/>
              <a:cxnLst/>
              <a:rect l="l" t="t" r="r" b="b"/>
              <a:pathLst>
                <a:path w="635000" h="685800">
                  <a:moveTo>
                    <a:pt x="317500" y="0"/>
                  </a:moveTo>
                  <a:cubicBezTo>
                    <a:pt x="142150" y="0"/>
                    <a:pt x="0" y="153522"/>
                    <a:pt x="0" y="342900"/>
                  </a:cubicBezTo>
                  <a:cubicBezTo>
                    <a:pt x="0" y="532278"/>
                    <a:pt x="142150" y="685800"/>
                    <a:pt x="317500" y="685800"/>
                  </a:cubicBezTo>
                  <a:cubicBezTo>
                    <a:pt x="492850" y="685800"/>
                    <a:pt x="635000" y="532278"/>
                    <a:pt x="635000" y="342900"/>
                  </a:cubicBezTo>
                  <a:cubicBezTo>
                    <a:pt x="635000" y="153522"/>
                    <a:pt x="492850" y="0"/>
                    <a:pt x="317500" y="0"/>
                  </a:cubicBezTo>
                  <a:close/>
                </a:path>
              </a:pathLst>
            </a:custGeom>
            <a:solidFill>
              <a:srgbClr val="B8860B"/>
            </a:solidFill>
          </p:spPr>
        </p:sp>
        <p:sp>
          <p:nvSpPr>
            <p:cNvPr id="50" name="TextBox 50"/>
            <p:cNvSpPr txBox="1"/>
            <p:nvPr/>
          </p:nvSpPr>
          <p:spPr>
            <a:xfrm>
              <a:off x="0" y="-47625"/>
              <a:ext cx="635000" cy="733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800" u="none" strike="noStrike" dirty="0">
                  <a:solidFill>
                    <a:srgbClr val="1A1208"/>
                  </a:solidFill>
                  <a:latin typeface="Goldplay"/>
                  <a:ea typeface="Inter"/>
                  <a:cs typeface="Inter"/>
                  <a:sym typeface="Inter"/>
                </a:rPr>
                <a:t>🔬</a:t>
              </a:r>
            </a:p>
          </p:txBody>
        </p:sp>
      </p:grpSp>
      <p:sp>
        <p:nvSpPr>
          <p:cNvPr id="51" name="TextBox 51"/>
          <p:cNvSpPr txBox="1"/>
          <p:nvPr/>
        </p:nvSpPr>
        <p:spPr>
          <a:xfrm>
            <a:off x="11620500" y="4029075"/>
            <a:ext cx="1905000" cy="170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99"/>
              </a:lnSpc>
              <a:spcBef>
                <a:spcPct val="0"/>
              </a:spcBef>
            </a:pPr>
            <a:r>
              <a:rPr lang="en-US" sz="1050" u="none" strike="noStrike">
                <a:solidFill>
                  <a:srgbClr val="C79933"/>
                </a:solidFill>
                <a:latin typeface="Goldplay"/>
                <a:ea typeface="Inter"/>
                <a:cs typeface="Inter"/>
                <a:sym typeface="Inter"/>
              </a:rPr>
              <a:t>EFEITO 3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11525250" y="4295775"/>
            <a:ext cx="2095500" cy="54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239"/>
              </a:lnSpc>
              <a:spcBef>
                <a:spcPct val="0"/>
              </a:spcBef>
            </a:pPr>
            <a:r>
              <a:rPr lang="en-US" b="1" u="none" strike="noStrike">
                <a:solidFill>
                  <a:srgbClr val="F5EBE0"/>
                </a:solidFill>
                <a:latin typeface="Goldplay"/>
                <a:ea typeface="Inter Bold"/>
                <a:cs typeface="Inter Bold"/>
                <a:sym typeface="Inter Bold"/>
              </a:rPr>
              <a:t>Inovação</a:t>
            </a:r>
          </a:p>
          <a:p>
            <a:pPr marL="0" lvl="0" indent="0" algn="ctr">
              <a:lnSpc>
                <a:spcPts val="2239"/>
              </a:lnSpc>
              <a:spcBef>
                <a:spcPct val="0"/>
              </a:spcBef>
            </a:pPr>
            <a:r>
              <a:rPr lang="en-US" b="1" u="none" strike="noStrike">
                <a:solidFill>
                  <a:srgbClr val="F5EBE0"/>
                </a:solidFill>
                <a:latin typeface="Goldplay"/>
                <a:ea typeface="Inter Bold"/>
                <a:cs typeface="Inter Bold"/>
                <a:sym typeface="Inter Bold"/>
              </a:rPr>
              <a:t>Acelera</a:t>
            </a:r>
          </a:p>
        </p:txBody>
      </p:sp>
      <p:grpSp>
        <p:nvGrpSpPr>
          <p:cNvPr id="53" name="Group 53"/>
          <p:cNvGrpSpPr/>
          <p:nvPr/>
        </p:nvGrpSpPr>
        <p:grpSpPr>
          <a:xfrm>
            <a:off x="14859000" y="3619500"/>
            <a:ext cx="2286000" cy="1714500"/>
            <a:chOff x="0" y="0"/>
            <a:chExt cx="3048000" cy="2286000"/>
          </a:xfrm>
        </p:grpSpPr>
        <p:sp>
          <p:nvSpPr>
            <p:cNvPr id="54" name="Freeform 54"/>
            <p:cNvSpPr/>
            <p:nvPr/>
          </p:nvSpPr>
          <p:spPr>
            <a:xfrm>
              <a:off x="0" y="0"/>
              <a:ext cx="3048000" cy="2286000"/>
            </a:xfrm>
            <a:custGeom>
              <a:avLst/>
              <a:gdLst/>
              <a:ahLst/>
              <a:cxnLst/>
              <a:rect l="l" t="t" r="r" b="b"/>
              <a:pathLst>
                <a:path w="3048000" h="2286000">
                  <a:moveTo>
                    <a:pt x="228600" y="0"/>
                  </a:moveTo>
                  <a:lnTo>
                    <a:pt x="2819400" y="0"/>
                  </a:lnTo>
                  <a:cubicBezTo>
                    <a:pt x="2945652" y="0"/>
                    <a:pt x="3048000" y="102348"/>
                    <a:pt x="3048000" y="228600"/>
                  </a:cubicBezTo>
                  <a:lnTo>
                    <a:pt x="3048000" y="2057400"/>
                  </a:lnTo>
                  <a:cubicBezTo>
                    <a:pt x="3048000" y="2183652"/>
                    <a:pt x="2945652" y="2286000"/>
                    <a:pt x="2819400" y="2286000"/>
                  </a:cubicBezTo>
                  <a:lnTo>
                    <a:pt x="228600" y="2286000"/>
                  </a:lnTo>
                  <a:cubicBezTo>
                    <a:pt x="102348" y="2286000"/>
                    <a:pt x="0" y="2183652"/>
                    <a:pt x="0" y="2057400"/>
                  </a:cubicBezTo>
                  <a:lnTo>
                    <a:pt x="0" y="228600"/>
                  </a:lnTo>
                  <a:cubicBezTo>
                    <a:pt x="0" y="102348"/>
                    <a:pt x="102348" y="0"/>
                    <a:pt x="228600" y="0"/>
                  </a:cubicBezTo>
                  <a:close/>
                </a:path>
              </a:pathLst>
            </a:custGeom>
            <a:solidFill>
              <a:srgbClr val="2E7D32">
                <a:alpha val="89804"/>
              </a:srgbClr>
            </a:solidFill>
            <a:ln w="28575" cap="sq">
              <a:solidFill>
                <a:srgbClr val="C79933">
                  <a:alpha val="89804"/>
                </a:srgbClr>
              </a:solidFill>
              <a:prstDash val="solid"/>
              <a:miter/>
            </a:ln>
          </p:spPr>
        </p:sp>
      </p:grpSp>
      <p:grpSp>
        <p:nvGrpSpPr>
          <p:cNvPr id="55" name="Group 55"/>
          <p:cNvGrpSpPr/>
          <p:nvPr/>
        </p:nvGrpSpPr>
        <p:grpSpPr>
          <a:xfrm>
            <a:off x="15763875" y="3381375"/>
            <a:ext cx="476250" cy="514350"/>
            <a:chOff x="0" y="0"/>
            <a:chExt cx="635000" cy="685800"/>
          </a:xfrm>
        </p:grpSpPr>
        <p:sp>
          <p:nvSpPr>
            <p:cNvPr id="56" name="Freeform 56"/>
            <p:cNvSpPr/>
            <p:nvPr/>
          </p:nvSpPr>
          <p:spPr>
            <a:xfrm>
              <a:off x="0" y="0"/>
              <a:ext cx="635000" cy="685800"/>
            </a:xfrm>
            <a:custGeom>
              <a:avLst/>
              <a:gdLst/>
              <a:ahLst/>
              <a:cxnLst/>
              <a:rect l="l" t="t" r="r" b="b"/>
              <a:pathLst>
                <a:path w="635000" h="685800">
                  <a:moveTo>
                    <a:pt x="317500" y="0"/>
                  </a:moveTo>
                  <a:cubicBezTo>
                    <a:pt x="142150" y="0"/>
                    <a:pt x="0" y="153522"/>
                    <a:pt x="0" y="342900"/>
                  </a:cubicBezTo>
                  <a:cubicBezTo>
                    <a:pt x="0" y="532278"/>
                    <a:pt x="142150" y="685800"/>
                    <a:pt x="317500" y="685800"/>
                  </a:cubicBezTo>
                  <a:cubicBezTo>
                    <a:pt x="492850" y="685800"/>
                    <a:pt x="635000" y="532278"/>
                    <a:pt x="635000" y="342900"/>
                  </a:cubicBezTo>
                  <a:cubicBezTo>
                    <a:pt x="635000" y="153522"/>
                    <a:pt x="492850" y="0"/>
                    <a:pt x="317500" y="0"/>
                  </a:cubicBezTo>
                  <a:close/>
                </a:path>
              </a:pathLst>
            </a:custGeom>
            <a:solidFill>
              <a:srgbClr val="B8860B"/>
            </a:solidFill>
          </p:spPr>
        </p:sp>
        <p:sp>
          <p:nvSpPr>
            <p:cNvPr id="57" name="TextBox 57"/>
            <p:cNvSpPr txBox="1"/>
            <p:nvPr/>
          </p:nvSpPr>
          <p:spPr>
            <a:xfrm>
              <a:off x="0" y="-47625"/>
              <a:ext cx="635000" cy="733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800" u="none" strike="noStrike" dirty="0">
                  <a:solidFill>
                    <a:srgbClr val="1A1208"/>
                  </a:solidFill>
                  <a:latin typeface="Goldplay"/>
                  <a:ea typeface="Inter"/>
                  <a:cs typeface="Inter"/>
                  <a:sym typeface="Inter"/>
                </a:rPr>
                <a:t>📈</a:t>
              </a:r>
            </a:p>
          </p:txBody>
        </p:sp>
      </p:grpSp>
      <p:sp>
        <p:nvSpPr>
          <p:cNvPr id="58" name="TextBox 58"/>
          <p:cNvSpPr txBox="1"/>
          <p:nvPr/>
        </p:nvSpPr>
        <p:spPr>
          <a:xfrm>
            <a:off x="15049500" y="4029075"/>
            <a:ext cx="1905000" cy="170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99"/>
              </a:lnSpc>
              <a:spcBef>
                <a:spcPct val="0"/>
              </a:spcBef>
            </a:pPr>
            <a:r>
              <a:rPr lang="en-US" sz="1050" u="none" strike="noStrike">
                <a:solidFill>
                  <a:srgbClr val="C79933"/>
                </a:solidFill>
                <a:latin typeface="Goldplay"/>
                <a:ea typeface="Inter"/>
                <a:cs typeface="Inter"/>
                <a:sym typeface="Inter"/>
              </a:rPr>
              <a:t>RESULTADO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14954250" y="4295775"/>
            <a:ext cx="2095500" cy="54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239"/>
              </a:lnSpc>
              <a:spcBef>
                <a:spcPct val="0"/>
              </a:spcBef>
            </a:pPr>
            <a:r>
              <a:rPr lang="en-US" b="1" u="none" strike="noStrike">
                <a:solidFill>
                  <a:srgbClr val="F5EBE0"/>
                </a:solidFill>
                <a:latin typeface="Goldplay"/>
                <a:ea typeface="Inter Bold"/>
                <a:cs typeface="Inter Bold"/>
                <a:sym typeface="Inter Bold"/>
              </a:rPr>
              <a:t>Crescimento</a:t>
            </a:r>
          </a:p>
          <a:p>
            <a:pPr marL="0" lvl="0" indent="0" algn="ctr">
              <a:lnSpc>
                <a:spcPts val="2239"/>
              </a:lnSpc>
              <a:spcBef>
                <a:spcPct val="0"/>
              </a:spcBef>
            </a:pPr>
            <a:r>
              <a:rPr lang="en-US" b="1" u="none" strike="noStrike">
                <a:solidFill>
                  <a:srgbClr val="F5EBE0"/>
                </a:solidFill>
                <a:latin typeface="Goldplay"/>
                <a:ea typeface="Inter Bold"/>
                <a:cs typeface="Inter Bold"/>
                <a:sym typeface="Inter Bold"/>
              </a:rPr>
              <a:t>do Setor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5286375" y="6182420"/>
            <a:ext cx="7620000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60"/>
              </a:lnSpc>
              <a:spcBef>
                <a:spcPct val="0"/>
              </a:spcBef>
            </a:pPr>
            <a:r>
              <a:rPr lang="en-US" b="1" u="none" strike="noStrike" dirty="0">
                <a:solidFill>
                  <a:srgbClr val="C79933"/>
                </a:solidFill>
                <a:latin typeface="Goldplay"/>
                <a:ea typeface="Inter Bold"/>
                <a:cs typeface="Inter Bold"/>
                <a:sym typeface="Inter Bold"/>
              </a:rPr>
              <a:t>CONSEQUÊNCIAS DO CICLO VIRTUOSO</a:t>
            </a:r>
          </a:p>
        </p:txBody>
      </p:sp>
      <p:sp>
        <p:nvSpPr>
          <p:cNvPr id="61" name="AutoShape 61"/>
          <p:cNvSpPr/>
          <p:nvPr/>
        </p:nvSpPr>
        <p:spPr>
          <a:xfrm>
            <a:off x="3238500" y="8339074"/>
            <a:ext cx="11219855" cy="0"/>
          </a:xfrm>
          <a:prstGeom prst="line">
            <a:avLst/>
          </a:prstGeom>
          <a:ln w="9525" cap="rnd">
            <a:solidFill>
              <a:srgbClr val="BDA882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62" name="Group 62"/>
          <p:cNvGrpSpPr/>
          <p:nvPr/>
        </p:nvGrpSpPr>
        <p:grpSpPr>
          <a:xfrm>
            <a:off x="3462897" y="7665883"/>
            <a:ext cx="1795177" cy="673191"/>
            <a:chOff x="0" y="0"/>
            <a:chExt cx="2032000" cy="762000"/>
          </a:xfrm>
        </p:grpSpPr>
        <p:sp>
          <p:nvSpPr>
            <p:cNvPr id="63" name="Freeform 63"/>
            <p:cNvSpPr/>
            <p:nvPr/>
          </p:nvSpPr>
          <p:spPr>
            <a:xfrm>
              <a:off x="0" y="0"/>
              <a:ext cx="2032000" cy="762000"/>
            </a:xfrm>
            <a:custGeom>
              <a:avLst/>
              <a:gdLst/>
              <a:ahLst/>
              <a:cxnLst/>
              <a:rect l="l" t="t" r="r" b="b"/>
              <a:pathLst>
                <a:path w="2032000" h="762000">
                  <a:moveTo>
                    <a:pt x="76200" y="0"/>
                  </a:moveTo>
                  <a:lnTo>
                    <a:pt x="1955800" y="0"/>
                  </a:lnTo>
                  <a:cubicBezTo>
                    <a:pt x="1997884" y="0"/>
                    <a:pt x="2032000" y="34116"/>
                    <a:pt x="2032000" y="76200"/>
                  </a:cubicBezTo>
                  <a:lnTo>
                    <a:pt x="2032000" y="685800"/>
                  </a:lnTo>
                  <a:cubicBezTo>
                    <a:pt x="2032000" y="727884"/>
                    <a:pt x="1997884" y="762000"/>
                    <a:pt x="1955800" y="762000"/>
                  </a:cubicBezTo>
                  <a:lnTo>
                    <a:pt x="76200" y="762000"/>
                  </a:lnTo>
                  <a:cubicBezTo>
                    <a:pt x="34116" y="762000"/>
                    <a:pt x="0" y="727884"/>
                    <a:pt x="0" y="685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79933">
                    <a:alpha val="85000"/>
                  </a:srgbClr>
                </a:gs>
                <a:gs pos="100000">
                  <a:srgbClr val="8B6914">
                    <a:alpha val="85000"/>
                  </a:srgbClr>
                </a:gs>
              </a:gsLst>
              <a:lin ang="5400000"/>
            </a:gradFill>
          </p:spPr>
        </p:sp>
      </p:grpSp>
      <p:sp>
        <p:nvSpPr>
          <p:cNvPr id="64" name="TextBox 64"/>
          <p:cNvSpPr txBox="1"/>
          <p:nvPr/>
        </p:nvSpPr>
        <p:spPr>
          <a:xfrm>
            <a:off x="3462897" y="8432222"/>
            <a:ext cx="1795177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78"/>
              </a:lnSpc>
              <a:spcBef>
                <a:spcPct val="0"/>
              </a:spcBef>
            </a:pPr>
            <a:r>
              <a:rPr lang="en-US" u="none" strike="noStrike">
                <a:solidFill>
                  <a:srgbClr val="F5EBE0"/>
                </a:solidFill>
                <a:latin typeface="Goldplay"/>
                <a:ea typeface="Open Sans"/>
                <a:cs typeface="Open Sans"/>
                <a:sym typeface="Open Sans"/>
              </a:rPr>
              <a:t>Empregos</a:t>
            </a:r>
          </a:p>
        </p:txBody>
      </p:sp>
      <p:grpSp>
        <p:nvGrpSpPr>
          <p:cNvPr id="65" name="Group 65"/>
          <p:cNvGrpSpPr/>
          <p:nvPr/>
        </p:nvGrpSpPr>
        <p:grpSpPr>
          <a:xfrm>
            <a:off x="5706868" y="7441486"/>
            <a:ext cx="1795177" cy="897588"/>
            <a:chOff x="0" y="0"/>
            <a:chExt cx="2032000" cy="1016000"/>
          </a:xfrm>
        </p:grpSpPr>
        <p:sp>
          <p:nvSpPr>
            <p:cNvPr id="66" name="Freeform 66"/>
            <p:cNvSpPr/>
            <p:nvPr/>
          </p:nvSpPr>
          <p:spPr>
            <a:xfrm>
              <a:off x="0" y="0"/>
              <a:ext cx="2032000" cy="1016000"/>
            </a:xfrm>
            <a:custGeom>
              <a:avLst/>
              <a:gdLst/>
              <a:ahLst/>
              <a:cxnLst/>
              <a:rect l="l" t="t" r="r" b="b"/>
              <a:pathLst>
                <a:path w="2032000" h="1016000">
                  <a:moveTo>
                    <a:pt x="101600" y="0"/>
                  </a:moveTo>
                  <a:lnTo>
                    <a:pt x="1930400" y="0"/>
                  </a:lnTo>
                  <a:cubicBezTo>
                    <a:pt x="1986512" y="0"/>
                    <a:pt x="2032000" y="45488"/>
                    <a:pt x="2032000" y="101600"/>
                  </a:cubicBezTo>
                  <a:lnTo>
                    <a:pt x="2032000" y="914400"/>
                  </a:lnTo>
                  <a:cubicBezTo>
                    <a:pt x="2032000" y="970512"/>
                    <a:pt x="1986512" y="1016000"/>
                    <a:pt x="1930400" y="1016000"/>
                  </a:cubicBezTo>
                  <a:lnTo>
                    <a:pt x="101600" y="1016000"/>
                  </a:lnTo>
                  <a:cubicBezTo>
                    <a:pt x="45488" y="1016000"/>
                    <a:pt x="0" y="970512"/>
                    <a:pt x="0" y="914400"/>
                  </a:cubicBezTo>
                  <a:lnTo>
                    <a:pt x="0" y="101600"/>
                  </a:lnTo>
                  <a:cubicBezTo>
                    <a:pt x="0" y="45488"/>
                    <a:pt x="45488" y="0"/>
                    <a:pt x="1016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79933">
                    <a:alpha val="85000"/>
                  </a:srgbClr>
                </a:gs>
                <a:gs pos="100000">
                  <a:srgbClr val="7CB342">
                    <a:alpha val="85000"/>
                  </a:srgbClr>
                </a:gs>
              </a:gsLst>
              <a:lin ang="5400000"/>
            </a:gradFill>
          </p:spPr>
        </p:sp>
      </p:grpSp>
      <p:sp>
        <p:nvSpPr>
          <p:cNvPr id="67" name="TextBox 67"/>
          <p:cNvSpPr txBox="1"/>
          <p:nvPr/>
        </p:nvSpPr>
        <p:spPr>
          <a:xfrm>
            <a:off x="5706868" y="8432222"/>
            <a:ext cx="1795177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78"/>
              </a:lnSpc>
              <a:spcBef>
                <a:spcPct val="0"/>
              </a:spcBef>
            </a:pPr>
            <a:r>
              <a:rPr lang="en-US" u="none" strike="noStrike">
                <a:solidFill>
                  <a:srgbClr val="F5EBE0"/>
                </a:solidFill>
                <a:latin typeface="Goldplay"/>
                <a:ea typeface="Open Sans"/>
                <a:cs typeface="Open Sans"/>
                <a:sym typeface="Open Sans"/>
              </a:rPr>
              <a:t>Receita Fiscal</a:t>
            </a:r>
          </a:p>
        </p:txBody>
      </p:sp>
      <p:grpSp>
        <p:nvGrpSpPr>
          <p:cNvPr id="68" name="Group 68"/>
          <p:cNvGrpSpPr/>
          <p:nvPr/>
        </p:nvGrpSpPr>
        <p:grpSpPr>
          <a:xfrm>
            <a:off x="7950839" y="7217088"/>
            <a:ext cx="1795177" cy="1121985"/>
            <a:chOff x="0" y="0"/>
            <a:chExt cx="2032000" cy="1270000"/>
          </a:xfrm>
        </p:grpSpPr>
        <p:sp>
          <p:nvSpPr>
            <p:cNvPr id="69" name="Freeform 69"/>
            <p:cNvSpPr/>
            <p:nvPr/>
          </p:nvSpPr>
          <p:spPr>
            <a:xfrm>
              <a:off x="0" y="0"/>
              <a:ext cx="2032000" cy="1270000"/>
            </a:xfrm>
            <a:custGeom>
              <a:avLst/>
              <a:gdLst/>
              <a:ahLst/>
              <a:cxnLst/>
              <a:rect l="l" t="t" r="r" b="b"/>
              <a:pathLst>
                <a:path w="2032000" h="1270000">
                  <a:moveTo>
                    <a:pt x="127000" y="0"/>
                  </a:moveTo>
                  <a:lnTo>
                    <a:pt x="1905000" y="0"/>
                  </a:lnTo>
                  <a:cubicBezTo>
                    <a:pt x="1975140" y="0"/>
                    <a:pt x="2032000" y="56860"/>
                    <a:pt x="2032000" y="127000"/>
                  </a:cubicBezTo>
                  <a:lnTo>
                    <a:pt x="2032000" y="1143000"/>
                  </a:lnTo>
                  <a:cubicBezTo>
                    <a:pt x="2032000" y="1213140"/>
                    <a:pt x="1975140" y="1270000"/>
                    <a:pt x="1905000" y="1270000"/>
                  </a:cubicBezTo>
                  <a:lnTo>
                    <a:pt x="127000" y="1270000"/>
                  </a:lnTo>
                  <a:cubicBezTo>
                    <a:pt x="56860" y="1270000"/>
                    <a:pt x="0" y="1213140"/>
                    <a:pt x="0" y="1143000"/>
                  </a:cubicBezTo>
                  <a:lnTo>
                    <a:pt x="0" y="127000"/>
                  </a:lnTo>
                  <a:cubicBezTo>
                    <a:pt x="0" y="56860"/>
                    <a:pt x="56860" y="0"/>
                    <a:pt x="1270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B8860B">
                    <a:alpha val="85000"/>
                  </a:srgbClr>
                </a:gs>
                <a:gs pos="100000">
                  <a:srgbClr val="4A7C59">
                    <a:alpha val="85000"/>
                  </a:srgbClr>
                </a:gs>
              </a:gsLst>
              <a:lin ang="5400000"/>
            </a:gradFill>
          </p:spPr>
        </p:sp>
      </p:grpSp>
      <p:sp>
        <p:nvSpPr>
          <p:cNvPr id="70" name="TextBox 70"/>
          <p:cNvSpPr txBox="1"/>
          <p:nvPr/>
        </p:nvSpPr>
        <p:spPr>
          <a:xfrm>
            <a:off x="7950839" y="8432222"/>
            <a:ext cx="1795177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78"/>
              </a:lnSpc>
              <a:spcBef>
                <a:spcPct val="0"/>
              </a:spcBef>
            </a:pPr>
            <a:r>
              <a:rPr lang="en-US" u="none" strike="noStrike">
                <a:solidFill>
                  <a:srgbClr val="F5EBE0"/>
                </a:solidFill>
                <a:latin typeface="Goldplay"/>
                <a:ea typeface="Open Sans"/>
                <a:cs typeface="Open Sans"/>
                <a:sym typeface="Open Sans"/>
              </a:rPr>
              <a:t>Competitividade</a:t>
            </a:r>
          </a:p>
        </p:txBody>
      </p:sp>
      <p:grpSp>
        <p:nvGrpSpPr>
          <p:cNvPr id="71" name="Group 71"/>
          <p:cNvGrpSpPr/>
          <p:nvPr/>
        </p:nvGrpSpPr>
        <p:grpSpPr>
          <a:xfrm>
            <a:off x="10194810" y="6992691"/>
            <a:ext cx="1795177" cy="1346383"/>
            <a:chOff x="0" y="0"/>
            <a:chExt cx="2032000" cy="1524000"/>
          </a:xfrm>
        </p:grpSpPr>
        <p:sp>
          <p:nvSpPr>
            <p:cNvPr id="72" name="Freeform 72"/>
            <p:cNvSpPr/>
            <p:nvPr/>
          </p:nvSpPr>
          <p:spPr>
            <a:xfrm>
              <a:off x="0" y="0"/>
              <a:ext cx="2032000" cy="1524000"/>
            </a:xfrm>
            <a:custGeom>
              <a:avLst/>
              <a:gdLst/>
              <a:ahLst/>
              <a:cxnLst/>
              <a:rect l="l" t="t" r="r" b="b"/>
              <a:pathLst>
                <a:path w="2032000" h="1524000">
                  <a:moveTo>
                    <a:pt x="152400" y="0"/>
                  </a:moveTo>
                  <a:lnTo>
                    <a:pt x="1879600" y="0"/>
                  </a:lnTo>
                  <a:cubicBezTo>
                    <a:pt x="1963768" y="0"/>
                    <a:pt x="2032000" y="68232"/>
                    <a:pt x="2032000" y="152400"/>
                  </a:cubicBezTo>
                  <a:lnTo>
                    <a:pt x="2032000" y="1371600"/>
                  </a:lnTo>
                  <a:cubicBezTo>
                    <a:pt x="2032000" y="1455768"/>
                    <a:pt x="1963768" y="1524000"/>
                    <a:pt x="1879600" y="1524000"/>
                  </a:cubicBezTo>
                  <a:lnTo>
                    <a:pt x="152400" y="1524000"/>
                  </a:lnTo>
                  <a:cubicBezTo>
                    <a:pt x="68232" y="1524000"/>
                    <a:pt x="0" y="1455768"/>
                    <a:pt x="0" y="1371600"/>
                  </a:cubicBezTo>
                  <a:lnTo>
                    <a:pt x="0" y="152400"/>
                  </a:lnTo>
                  <a:cubicBezTo>
                    <a:pt x="0" y="68232"/>
                    <a:pt x="68232" y="0"/>
                    <a:pt x="152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7CB342">
                    <a:alpha val="85000"/>
                  </a:srgbClr>
                </a:gs>
                <a:gs pos="100000">
                  <a:srgbClr val="2E7D32">
                    <a:alpha val="85000"/>
                  </a:srgbClr>
                </a:gs>
              </a:gsLst>
              <a:lin ang="5400000"/>
            </a:gradFill>
          </p:spPr>
        </p:sp>
      </p:grpSp>
      <p:sp>
        <p:nvSpPr>
          <p:cNvPr id="73" name="TextBox 73"/>
          <p:cNvSpPr txBox="1"/>
          <p:nvPr/>
        </p:nvSpPr>
        <p:spPr>
          <a:xfrm>
            <a:off x="10194810" y="8432222"/>
            <a:ext cx="1795177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78"/>
              </a:lnSpc>
              <a:spcBef>
                <a:spcPct val="0"/>
              </a:spcBef>
            </a:pPr>
            <a:r>
              <a:rPr lang="en-US" u="none" strike="noStrike">
                <a:solidFill>
                  <a:srgbClr val="F5EBE0"/>
                </a:solidFill>
                <a:latin typeface="Goldplay"/>
                <a:ea typeface="Open Sans"/>
                <a:cs typeface="Open Sans"/>
                <a:sym typeface="Open Sans"/>
              </a:rPr>
              <a:t>Sustentabilidade</a:t>
            </a:r>
          </a:p>
        </p:txBody>
      </p:sp>
      <p:grpSp>
        <p:nvGrpSpPr>
          <p:cNvPr id="74" name="Group 74"/>
          <p:cNvGrpSpPr/>
          <p:nvPr/>
        </p:nvGrpSpPr>
        <p:grpSpPr>
          <a:xfrm>
            <a:off x="12438781" y="6768294"/>
            <a:ext cx="1795177" cy="1570780"/>
            <a:chOff x="0" y="0"/>
            <a:chExt cx="2032000" cy="1778000"/>
          </a:xfrm>
        </p:grpSpPr>
        <p:sp>
          <p:nvSpPr>
            <p:cNvPr id="75" name="Freeform 75"/>
            <p:cNvSpPr/>
            <p:nvPr/>
          </p:nvSpPr>
          <p:spPr>
            <a:xfrm>
              <a:off x="0" y="0"/>
              <a:ext cx="2032000" cy="1778000"/>
            </a:xfrm>
            <a:custGeom>
              <a:avLst/>
              <a:gdLst/>
              <a:ahLst/>
              <a:cxnLst/>
              <a:rect l="l" t="t" r="r" b="b"/>
              <a:pathLst>
                <a:path w="2032000" h="1778000">
                  <a:moveTo>
                    <a:pt x="177800" y="0"/>
                  </a:moveTo>
                  <a:lnTo>
                    <a:pt x="1854200" y="0"/>
                  </a:lnTo>
                  <a:cubicBezTo>
                    <a:pt x="1952396" y="0"/>
                    <a:pt x="2032000" y="79604"/>
                    <a:pt x="2032000" y="177800"/>
                  </a:cubicBezTo>
                  <a:lnTo>
                    <a:pt x="2032000" y="1600200"/>
                  </a:lnTo>
                  <a:cubicBezTo>
                    <a:pt x="2032000" y="1698396"/>
                    <a:pt x="1952396" y="1778000"/>
                    <a:pt x="1854200" y="1778000"/>
                  </a:cubicBezTo>
                  <a:lnTo>
                    <a:pt x="177800" y="1778000"/>
                  </a:lnTo>
                  <a:cubicBezTo>
                    <a:pt x="79604" y="1778000"/>
                    <a:pt x="0" y="1698396"/>
                    <a:pt x="0" y="1600200"/>
                  </a:cubicBezTo>
                  <a:lnTo>
                    <a:pt x="0" y="177800"/>
                  </a:lnTo>
                  <a:cubicBezTo>
                    <a:pt x="0" y="79604"/>
                    <a:pt x="79604" y="0"/>
                    <a:pt x="1778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4A7C59">
                    <a:alpha val="85000"/>
                  </a:srgbClr>
                </a:gs>
                <a:gs pos="100000">
                  <a:srgbClr val="1B4332">
                    <a:alpha val="85000"/>
                  </a:srgbClr>
                </a:gs>
              </a:gsLst>
              <a:lin ang="5400000"/>
            </a:gradFill>
          </p:spPr>
        </p:sp>
      </p:grpSp>
      <p:sp>
        <p:nvSpPr>
          <p:cNvPr id="76" name="TextBox 76"/>
          <p:cNvSpPr txBox="1"/>
          <p:nvPr/>
        </p:nvSpPr>
        <p:spPr>
          <a:xfrm>
            <a:off x="12438781" y="8432222"/>
            <a:ext cx="1795177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78"/>
              </a:lnSpc>
              <a:spcBef>
                <a:spcPct val="0"/>
              </a:spcBef>
            </a:pPr>
            <a:r>
              <a:rPr lang="en-US" u="none" strike="noStrike">
                <a:solidFill>
                  <a:srgbClr val="F5EBE0"/>
                </a:solidFill>
                <a:latin typeface="Goldplay"/>
                <a:ea typeface="Open Sans"/>
                <a:cs typeface="Open Sans"/>
                <a:sym typeface="Open Sans"/>
              </a:rPr>
              <a:t>Liderança Global</a:t>
            </a:r>
          </a:p>
        </p:txBody>
      </p:sp>
      <p:grpSp>
        <p:nvGrpSpPr>
          <p:cNvPr id="77" name="Group 77"/>
          <p:cNvGrpSpPr/>
          <p:nvPr/>
        </p:nvGrpSpPr>
        <p:grpSpPr>
          <a:xfrm>
            <a:off x="1524000" y="9334500"/>
            <a:ext cx="15240000" cy="571500"/>
            <a:chOff x="0" y="0"/>
            <a:chExt cx="20320000" cy="762000"/>
          </a:xfrm>
        </p:grpSpPr>
        <p:sp>
          <p:nvSpPr>
            <p:cNvPr id="78" name="Freeform 78"/>
            <p:cNvSpPr/>
            <p:nvPr/>
          </p:nvSpPr>
          <p:spPr>
            <a:xfrm>
              <a:off x="0" y="0"/>
              <a:ext cx="20320000" cy="762000"/>
            </a:xfrm>
            <a:custGeom>
              <a:avLst/>
              <a:gdLst/>
              <a:ahLst/>
              <a:cxnLst/>
              <a:rect l="l" t="t" r="r" b="b"/>
              <a:pathLst>
                <a:path w="20320000" h="762000">
                  <a:moveTo>
                    <a:pt x="76200" y="0"/>
                  </a:moveTo>
                  <a:lnTo>
                    <a:pt x="20243800" y="0"/>
                  </a:lnTo>
                  <a:cubicBezTo>
                    <a:pt x="20285884" y="0"/>
                    <a:pt x="20320000" y="34116"/>
                    <a:pt x="20320000" y="76200"/>
                  </a:cubicBezTo>
                  <a:lnTo>
                    <a:pt x="20320000" y="685800"/>
                  </a:lnTo>
                  <a:cubicBezTo>
                    <a:pt x="20320000" y="727884"/>
                    <a:pt x="20285884" y="762000"/>
                    <a:pt x="20243800" y="762000"/>
                  </a:cubicBezTo>
                  <a:lnTo>
                    <a:pt x="76200" y="762000"/>
                  </a:lnTo>
                  <a:cubicBezTo>
                    <a:pt x="34116" y="762000"/>
                    <a:pt x="0" y="727884"/>
                    <a:pt x="0" y="685800"/>
                  </a:cubicBezTo>
                  <a:lnTo>
                    <a:pt x="0" y="76200"/>
                  </a:lnTo>
                  <a:cubicBezTo>
                    <a:pt x="0" y="34116"/>
                    <a:pt x="34116" y="0"/>
                    <a:pt x="76200" y="0"/>
                  </a:cubicBezTo>
                  <a:close/>
                </a:path>
              </a:pathLst>
            </a:custGeom>
            <a:solidFill>
              <a:srgbClr val="3E2723">
                <a:alpha val="84706"/>
              </a:srgbClr>
            </a:solidFill>
            <a:ln w="9525" cap="sq">
              <a:solidFill>
                <a:srgbClr val="C79933">
                  <a:alpha val="84706"/>
                </a:srgbClr>
              </a:solidFill>
              <a:prstDash val="solid"/>
              <a:miter/>
            </a:ln>
          </p:spPr>
        </p:sp>
      </p:grpSp>
      <p:grpSp>
        <p:nvGrpSpPr>
          <p:cNvPr id="79" name="Group 79"/>
          <p:cNvGrpSpPr/>
          <p:nvPr/>
        </p:nvGrpSpPr>
        <p:grpSpPr>
          <a:xfrm>
            <a:off x="5415152" y="8271755"/>
            <a:ext cx="134638" cy="134638"/>
            <a:chOff x="0" y="0"/>
            <a:chExt cx="152400" cy="152400"/>
          </a:xfrm>
        </p:grpSpPr>
        <p:sp>
          <p:nvSpPr>
            <p:cNvPr id="80" name="Freeform 80"/>
            <p:cNvSpPr/>
            <p:nvPr/>
          </p:nvSpPr>
          <p:spPr>
            <a:xfrm>
              <a:off x="0" y="0"/>
              <a:ext cx="152400" cy="152400"/>
            </a:xfrm>
            <a:custGeom>
              <a:avLst/>
              <a:gdLst/>
              <a:ahLst/>
              <a:cxnLst/>
              <a:rect l="l" t="t" r="r" b="b"/>
              <a:pathLst>
                <a:path w="152400" h="152400">
                  <a:moveTo>
                    <a:pt x="76200" y="0"/>
                  </a:moveTo>
                  <a:lnTo>
                    <a:pt x="152400" y="76200"/>
                  </a:lnTo>
                  <a:lnTo>
                    <a:pt x="76200" y="152400"/>
                  </a:lnTo>
                  <a:lnTo>
                    <a:pt x="0" y="7620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B8860B"/>
            </a:solidFill>
          </p:spPr>
        </p:sp>
      </p:grpSp>
      <p:grpSp>
        <p:nvGrpSpPr>
          <p:cNvPr id="81" name="Group 81"/>
          <p:cNvGrpSpPr/>
          <p:nvPr/>
        </p:nvGrpSpPr>
        <p:grpSpPr>
          <a:xfrm>
            <a:off x="7659123" y="8271755"/>
            <a:ext cx="134638" cy="134638"/>
            <a:chOff x="0" y="0"/>
            <a:chExt cx="152400" cy="152400"/>
          </a:xfrm>
        </p:grpSpPr>
        <p:sp>
          <p:nvSpPr>
            <p:cNvPr id="82" name="Freeform 82"/>
            <p:cNvSpPr/>
            <p:nvPr/>
          </p:nvSpPr>
          <p:spPr>
            <a:xfrm>
              <a:off x="0" y="0"/>
              <a:ext cx="152400" cy="152400"/>
            </a:xfrm>
            <a:custGeom>
              <a:avLst/>
              <a:gdLst/>
              <a:ahLst/>
              <a:cxnLst/>
              <a:rect l="l" t="t" r="r" b="b"/>
              <a:pathLst>
                <a:path w="152400" h="152400">
                  <a:moveTo>
                    <a:pt x="76200" y="0"/>
                  </a:moveTo>
                  <a:lnTo>
                    <a:pt x="152400" y="76200"/>
                  </a:lnTo>
                  <a:lnTo>
                    <a:pt x="76200" y="152400"/>
                  </a:lnTo>
                  <a:lnTo>
                    <a:pt x="0" y="7620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B8860B"/>
            </a:solidFill>
          </p:spPr>
        </p:sp>
      </p:grpSp>
      <p:grpSp>
        <p:nvGrpSpPr>
          <p:cNvPr id="83" name="Group 83"/>
          <p:cNvGrpSpPr/>
          <p:nvPr/>
        </p:nvGrpSpPr>
        <p:grpSpPr>
          <a:xfrm>
            <a:off x="9903094" y="8271755"/>
            <a:ext cx="134638" cy="134638"/>
            <a:chOff x="0" y="0"/>
            <a:chExt cx="152400" cy="152400"/>
          </a:xfrm>
        </p:grpSpPr>
        <p:sp>
          <p:nvSpPr>
            <p:cNvPr id="84" name="Freeform 84"/>
            <p:cNvSpPr/>
            <p:nvPr/>
          </p:nvSpPr>
          <p:spPr>
            <a:xfrm>
              <a:off x="0" y="0"/>
              <a:ext cx="152400" cy="152400"/>
            </a:xfrm>
            <a:custGeom>
              <a:avLst/>
              <a:gdLst/>
              <a:ahLst/>
              <a:cxnLst/>
              <a:rect l="l" t="t" r="r" b="b"/>
              <a:pathLst>
                <a:path w="152400" h="152400">
                  <a:moveTo>
                    <a:pt x="76200" y="0"/>
                  </a:moveTo>
                  <a:lnTo>
                    <a:pt x="152400" y="76200"/>
                  </a:lnTo>
                  <a:lnTo>
                    <a:pt x="76200" y="152400"/>
                  </a:lnTo>
                  <a:lnTo>
                    <a:pt x="0" y="7620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B8860B"/>
            </a:solidFill>
          </p:spPr>
        </p:sp>
      </p:grpSp>
      <p:grpSp>
        <p:nvGrpSpPr>
          <p:cNvPr id="85" name="Group 85"/>
          <p:cNvGrpSpPr/>
          <p:nvPr/>
        </p:nvGrpSpPr>
        <p:grpSpPr>
          <a:xfrm>
            <a:off x="12147065" y="8271755"/>
            <a:ext cx="134638" cy="134638"/>
            <a:chOff x="0" y="0"/>
            <a:chExt cx="152400" cy="152400"/>
          </a:xfrm>
        </p:grpSpPr>
        <p:sp>
          <p:nvSpPr>
            <p:cNvPr id="86" name="Freeform 86"/>
            <p:cNvSpPr/>
            <p:nvPr/>
          </p:nvSpPr>
          <p:spPr>
            <a:xfrm>
              <a:off x="0" y="0"/>
              <a:ext cx="152400" cy="152400"/>
            </a:xfrm>
            <a:custGeom>
              <a:avLst/>
              <a:gdLst/>
              <a:ahLst/>
              <a:cxnLst/>
              <a:rect l="l" t="t" r="r" b="b"/>
              <a:pathLst>
                <a:path w="152400" h="152400">
                  <a:moveTo>
                    <a:pt x="76200" y="0"/>
                  </a:moveTo>
                  <a:lnTo>
                    <a:pt x="152400" y="76200"/>
                  </a:lnTo>
                  <a:lnTo>
                    <a:pt x="76200" y="152400"/>
                  </a:lnTo>
                  <a:lnTo>
                    <a:pt x="0" y="7620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B8860B"/>
            </a:solidFill>
          </p:spPr>
        </p:sp>
      </p:grpSp>
      <p:sp>
        <p:nvSpPr>
          <p:cNvPr id="87" name="TextBox 87"/>
          <p:cNvSpPr txBox="1"/>
          <p:nvPr/>
        </p:nvSpPr>
        <p:spPr>
          <a:xfrm>
            <a:off x="2476500" y="9467850"/>
            <a:ext cx="13335000" cy="272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239"/>
              </a:lnSpc>
              <a:spcBef>
                <a:spcPct val="0"/>
              </a:spcBef>
            </a:pPr>
            <a:r>
              <a:rPr lang="en-US" u="none" strike="noStrike" dirty="0">
                <a:solidFill>
                  <a:srgbClr val="F5EBE0"/>
                </a:solidFill>
                <a:latin typeface="Goldplay"/>
                <a:ea typeface="Open Sans"/>
                <a:cs typeface="Open Sans"/>
                <a:sym typeface="Open Sans"/>
              </a:rPr>
              <a:t>Regulamentação </a:t>
            </a:r>
            <a:r>
              <a:rPr lang="en-US" u="none" strike="noStrike" dirty="0" err="1">
                <a:solidFill>
                  <a:srgbClr val="F5EBE0"/>
                </a:solidFill>
                <a:latin typeface="Goldplay"/>
                <a:ea typeface="Open Sans"/>
                <a:cs typeface="Open Sans"/>
                <a:sym typeface="Open Sans"/>
              </a:rPr>
              <a:t>clara</a:t>
            </a:r>
            <a:r>
              <a:rPr lang="en-US" u="none" strike="noStrike" dirty="0">
                <a:solidFill>
                  <a:srgbClr val="F5EBE0"/>
                </a:solidFill>
                <a:latin typeface="Goldplay"/>
                <a:ea typeface="Open Sans"/>
                <a:cs typeface="Open Sans"/>
                <a:sym typeface="Open Sans"/>
              </a:rPr>
              <a:t> e </a:t>
            </a:r>
            <a:r>
              <a:rPr lang="en-US" u="none" strike="noStrike" dirty="0" err="1">
                <a:solidFill>
                  <a:srgbClr val="F5EBE0"/>
                </a:solidFill>
                <a:latin typeface="Goldplay"/>
                <a:ea typeface="Open Sans"/>
                <a:cs typeface="Open Sans"/>
                <a:sym typeface="Open Sans"/>
              </a:rPr>
              <a:t>eficiente</a:t>
            </a:r>
            <a:r>
              <a:rPr lang="en-US" u="none" strike="noStrike" dirty="0">
                <a:solidFill>
                  <a:srgbClr val="F5EBE0"/>
                </a:solidFill>
                <a:latin typeface="Goldplay"/>
                <a:ea typeface="Open Sans"/>
                <a:cs typeface="Open Sans"/>
                <a:sym typeface="Open Sans"/>
              </a:rPr>
              <a:t> é o motor que </a:t>
            </a:r>
            <a:r>
              <a:rPr lang="en-US" u="none" strike="noStrike" dirty="0" err="1">
                <a:solidFill>
                  <a:srgbClr val="F5EBE0"/>
                </a:solidFill>
                <a:latin typeface="Goldplay"/>
                <a:ea typeface="Open Sans"/>
                <a:cs typeface="Open Sans"/>
                <a:sym typeface="Open Sans"/>
              </a:rPr>
              <a:t>liga</a:t>
            </a:r>
            <a:r>
              <a:rPr lang="en-US" u="none" strike="noStrike" dirty="0">
                <a:solidFill>
                  <a:srgbClr val="F5EBE0"/>
                </a:solidFill>
                <a:latin typeface="Goldplay"/>
                <a:ea typeface="Open Sans"/>
                <a:cs typeface="Open Sans"/>
                <a:sym typeface="Open Sans"/>
              </a:rPr>
              <a:t> o </a:t>
            </a:r>
            <a:r>
              <a:rPr lang="en-US" u="none" strike="noStrike" dirty="0" err="1">
                <a:solidFill>
                  <a:srgbClr val="F5EBE0"/>
                </a:solidFill>
                <a:latin typeface="Goldplay"/>
                <a:ea typeface="Open Sans"/>
                <a:cs typeface="Open Sans"/>
                <a:sym typeface="Open Sans"/>
              </a:rPr>
              <a:t>ciclo</a:t>
            </a:r>
            <a:r>
              <a:rPr lang="en-US" u="none" strike="noStrike" dirty="0">
                <a:solidFill>
                  <a:srgbClr val="F5EBE0"/>
                </a:solidFill>
                <a:latin typeface="Goldplay"/>
                <a:ea typeface="Open Sans"/>
                <a:cs typeface="Open Sans"/>
                <a:sym typeface="Open Sans"/>
              </a:rPr>
              <a:t> virtuoso da </a:t>
            </a:r>
            <a:r>
              <a:rPr lang="en-US" u="none" strike="noStrike" dirty="0" err="1">
                <a:solidFill>
                  <a:srgbClr val="F5EBE0"/>
                </a:solidFill>
                <a:latin typeface="Goldplay"/>
                <a:ea typeface="Open Sans"/>
                <a:cs typeface="Open Sans"/>
                <a:sym typeface="Open Sans"/>
              </a:rPr>
              <a:t>inovação</a:t>
            </a:r>
            <a:r>
              <a:rPr lang="en-US" u="none" strike="noStrike" dirty="0">
                <a:solidFill>
                  <a:srgbClr val="F5EBE0"/>
                </a:solidFill>
                <a:latin typeface="Goldplay"/>
                <a:ea typeface="Open Sans"/>
                <a:cs typeface="Open Sans"/>
                <a:sym typeface="Open Sans"/>
              </a:rPr>
              <a:t>.</a:t>
            </a:r>
          </a:p>
        </p:txBody>
      </p:sp>
      <p:grpSp>
        <p:nvGrpSpPr>
          <p:cNvPr id="90" name="Group 90"/>
          <p:cNvGrpSpPr>
            <a:grpSpLocks noChangeAspect="1"/>
          </p:cNvGrpSpPr>
          <p:nvPr/>
        </p:nvGrpSpPr>
        <p:grpSpPr>
          <a:xfrm>
            <a:off x="15075734" y="421601"/>
            <a:ext cx="2451380" cy="940513"/>
            <a:chOff x="0" y="0"/>
            <a:chExt cx="4624135" cy="1774127"/>
          </a:xfrm>
        </p:grpSpPr>
        <p:sp>
          <p:nvSpPr>
            <p:cNvPr id="91" name="Freeform 91" descr="Logotipo  O conteúdo gerado por IA pode estar incorreto."/>
            <p:cNvSpPr/>
            <p:nvPr/>
          </p:nvSpPr>
          <p:spPr>
            <a:xfrm>
              <a:off x="0" y="0"/>
              <a:ext cx="4624197" cy="1774190"/>
            </a:xfrm>
            <a:custGeom>
              <a:avLst/>
              <a:gdLst/>
              <a:ahLst/>
              <a:cxnLst/>
              <a:rect l="l" t="t" r="r" b="b"/>
              <a:pathLst>
                <a:path w="4624197" h="1774190">
                  <a:moveTo>
                    <a:pt x="0" y="0"/>
                  </a:moveTo>
                  <a:lnTo>
                    <a:pt x="4624197" y="0"/>
                  </a:lnTo>
                  <a:lnTo>
                    <a:pt x="4624197" y="1774190"/>
                  </a:lnTo>
                  <a:lnTo>
                    <a:pt x="0" y="17741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3" r="1"/>
              </a:stretch>
            </a:blipFill>
          </p:spPr>
        </p:sp>
      </p:grpSp>
      <p:grpSp>
        <p:nvGrpSpPr>
          <p:cNvPr id="92" name="Group 62">
            <a:extLst>
              <a:ext uri="{FF2B5EF4-FFF2-40B4-BE49-F238E27FC236}">
                <a16:creationId xmlns:a16="http://schemas.microsoft.com/office/drawing/2014/main" id="{B2E3DBE6-717F-4455-BA96-0BEEDB9CC489}"/>
              </a:ext>
            </a:extLst>
          </p:cNvPr>
          <p:cNvGrpSpPr/>
          <p:nvPr/>
        </p:nvGrpSpPr>
        <p:grpSpPr>
          <a:xfrm>
            <a:off x="10131843" y="3222330"/>
            <a:ext cx="8178594" cy="6950123"/>
            <a:chOff x="0" y="0"/>
            <a:chExt cx="10904792" cy="9266831"/>
          </a:xfrm>
        </p:grpSpPr>
        <p:sp>
          <p:nvSpPr>
            <p:cNvPr id="93" name="Freeform 63" descr="Diagrama  Descrição gerada automaticamente">
              <a:extLst>
                <a:ext uri="{FF2B5EF4-FFF2-40B4-BE49-F238E27FC236}">
                  <a16:creationId xmlns:a16="http://schemas.microsoft.com/office/drawing/2014/main" id="{3F4F7460-BFEF-4803-AE3F-2820A45F422A}"/>
                </a:ext>
              </a:extLst>
            </p:cNvPr>
            <p:cNvSpPr/>
            <p:nvPr/>
          </p:nvSpPr>
          <p:spPr>
            <a:xfrm>
              <a:off x="0" y="0"/>
              <a:ext cx="10904855" cy="9266809"/>
            </a:xfrm>
            <a:custGeom>
              <a:avLst/>
              <a:gdLst/>
              <a:ahLst/>
              <a:cxnLst/>
              <a:rect l="l" t="t" r="r" b="b"/>
              <a:pathLst>
                <a:path w="10904855" h="9266809">
                  <a:moveTo>
                    <a:pt x="0" y="0"/>
                  </a:moveTo>
                  <a:lnTo>
                    <a:pt x="10904855" y="0"/>
                  </a:lnTo>
                  <a:lnTo>
                    <a:pt x="10904855" y="9266809"/>
                  </a:lnTo>
                  <a:lnTo>
                    <a:pt x="0" y="92668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30000"/>
              </a:blip>
              <a:stretch>
                <a:fillRect t="-58" b="-58"/>
              </a:stretch>
            </a:blipFill>
          </p:spPr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7" grpId="0"/>
      <p:bldP spid="38" grpId="0"/>
      <p:bldP spid="44" grpId="0"/>
      <p:bldP spid="45" grpId="0"/>
      <p:bldP spid="51" grpId="0"/>
      <p:bldP spid="52" grpId="0"/>
      <p:bldP spid="58" grpId="0"/>
      <p:bldP spid="59" grpId="0"/>
      <p:bldP spid="60" grpId="0"/>
      <p:bldP spid="64" grpId="0"/>
      <p:bldP spid="67" grpId="0"/>
      <p:bldP spid="70" grpId="0"/>
      <p:bldP spid="73" grpId="0"/>
      <p:bldP spid="76" grpId="0"/>
      <p:bldP spid="8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A3A2A">
                <a:alpha val="100000"/>
              </a:srgbClr>
            </a:gs>
            <a:gs pos="100000">
              <a:srgbClr val="4A2C17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2">
            <a:extLst>
              <a:ext uri="{FF2B5EF4-FFF2-40B4-BE49-F238E27FC236}">
                <a16:creationId xmlns:a16="http://schemas.microsoft.com/office/drawing/2014/main" id="{95F369AD-A007-442F-A2BF-B12D62F6B300}"/>
              </a:ext>
            </a:extLst>
          </p:cNvPr>
          <p:cNvSpPr txBox="1"/>
          <p:nvPr/>
        </p:nvSpPr>
        <p:spPr>
          <a:xfrm>
            <a:off x="990600" y="421601"/>
            <a:ext cx="16104287" cy="5562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72"/>
              </a:lnSpc>
              <a:spcBef>
                <a:spcPct val="0"/>
              </a:spcBef>
            </a:pPr>
            <a:r>
              <a:rPr lang="en-US" sz="4272" b="1" u="none" strike="noStrike" dirty="0">
                <a:solidFill>
                  <a:srgbClr val="FFFFFF"/>
                </a:solidFill>
                <a:latin typeface="Goldplay"/>
                <a:ea typeface="Inter Bold"/>
                <a:cs typeface="Inter Bold"/>
                <a:sym typeface="Inter Bold"/>
              </a:rPr>
              <a:t>CHAMADO A AÇÃO</a:t>
            </a:r>
          </a:p>
        </p:txBody>
      </p:sp>
      <p:grpSp>
        <p:nvGrpSpPr>
          <p:cNvPr id="18" name="Group 3">
            <a:extLst>
              <a:ext uri="{FF2B5EF4-FFF2-40B4-BE49-F238E27FC236}">
                <a16:creationId xmlns:a16="http://schemas.microsoft.com/office/drawing/2014/main" id="{B295CA23-9613-41BB-A27B-CF7E4FC312E3}"/>
              </a:ext>
            </a:extLst>
          </p:cNvPr>
          <p:cNvGrpSpPr/>
          <p:nvPr/>
        </p:nvGrpSpPr>
        <p:grpSpPr>
          <a:xfrm>
            <a:off x="952500" y="3655295"/>
            <a:ext cx="4762500" cy="6237369"/>
            <a:chOff x="0" y="0"/>
            <a:chExt cx="6350000" cy="8316492"/>
          </a:xfrm>
        </p:grpSpPr>
        <p:sp>
          <p:nvSpPr>
            <p:cNvPr id="19" name="Freeform 4">
              <a:extLst>
                <a:ext uri="{FF2B5EF4-FFF2-40B4-BE49-F238E27FC236}">
                  <a16:creationId xmlns:a16="http://schemas.microsoft.com/office/drawing/2014/main" id="{026969A5-FF68-44B7-AAAD-B56D2B42A323}"/>
                </a:ext>
              </a:extLst>
            </p:cNvPr>
            <p:cNvSpPr/>
            <p:nvPr/>
          </p:nvSpPr>
          <p:spPr>
            <a:xfrm>
              <a:off x="0" y="0"/>
              <a:ext cx="6350000" cy="8316492"/>
            </a:xfrm>
            <a:custGeom>
              <a:avLst/>
              <a:gdLst/>
              <a:ahLst/>
              <a:cxnLst/>
              <a:rect l="l" t="t" r="r" b="b"/>
              <a:pathLst>
                <a:path w="6350000" h="8316492">
                  <a:moveTo>
                    <a:pt x="444500" y="0"/>
                  </a:moveTo>
                  <a:lnTo>
                    <a:pt x="5905500" y="0"/>
                  </a:lnTo>
                  <a:cubicBezTo>
                    <a:pt x="6150990" y="0"/>
                    <a:pt x="6350000" y="372342"/>
                    <a:pt x="6350000" y="831649"/>
                  </a:cubicBezTo>
                  <a:lnTo>
                    <a:pt x="6350000" y="7484842"/>
                  </a:lnTo>
                  <a:cubicBezTo>
                    <a:pt x="6350000" y="7944149"/>
                    <a:pt x="6150990" y="8316492"/>
                    <a:pt x="5905500" y="8316492"/>
                  </a:cubicBezTo>
                  <a:lnTo>
                    <a:pt x="444500" y="8316492"/>
                  </a:lnTo>
                  <a:cubicBezTo>
                    <a:pt x="199009" y="8316492"/>
                    <a:pt x="0" y="7944149"/>
                    <a:pt x="0" y="7484842"/>
                  </a:cubicBezTo>
                  <a:lnTo>
                    <a:pt x="0" y="831649"/>
                  </a:lnTo>
                  <a:cubicBezTo>
                    <a:pt x="0" y="372342"/>
                    <a:pt x="199009" y="0"/>
                    <a:pt x="444500" y="0"/>
                  </a:cubicBezTo>
                  <a:close/>
                </a:path>
              </a:pathLst>
            </a:custGeom>
            <a:solidFill>
              <a:srgbClr val="2E7D32">
                <a:alpha val="24706"/>
              </a:srgbClr>
            </a:solidFill>
          </p:spPr>
        </p:sp>
      </p:grpSp>
      <p:grpSp>
        <p:nvGrpSpPr>
          <p:cNvPr id="20" name="Group 5">
            <a:extLst>
              <a:ext uri="{FF2B5EF4-FFF2-40B4-BE49-F238E27FC236}">
                <a16:creationId xmlns:a16="http://schemas.microsoft.com/office/drawing/2014/main" id="{61198305-C214-4B82-8A19-7C5A06DA54F0}"/>
              </a:ext>
            </a:extLst>
          </p:cNvPr>
          <p:cNvGrpSpPr/>
          <p:nvPr/>
        </p:nvGrpSpPr>
        <p:grpSpPr>
          <a:xfrm>
            <a:off x="6762750" y="3655295"/>
            <a:ext cx="4762500" cy="6237369"/>
            <a:chOff x="0" y="0"/>
            <a:chExt cx="6350000" cy="8316492"/>
          </a:xfrm>
        </p:grpSpPr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A9ECD2E0-D4CF-4582-809C-C588E75F7D5B}"/>
                </a:ext>
              </a:extLst>
            </p:cNvPr>
            <p:cNvSpPr/>
            <p:nvPr/>
          </p:nvSpPr>
          <p:spPr>
            <a:xfrm>
              <a:off x="0" y="0"/>
              <a:ext cx="6350000" cy="8316492"/>
            </a:xfrm>
            <a:custGeom>
              <a:avLst/>
              <a:gdLst/>
              <a:ahLst/>
              <a:cxnLst/>
              <a:rect l="l" t="t" r="r" b="b"/>
              <a:pathLst>
                <a:path w="6350000" h="8316492">
                  <a:moveTo>
                    <a:pt x="444500" y="0"/>
                  </a:moveTo>
                  <a:lnTo>
                    <a:pt x="5905500" y="0"/>
                  </a:lnTo>
                  <a:cubicBezTo>
                    <a:pt x="6150990" y="0"/>
                    <a:pt x="6350000" y="372342"/>
                    <a:pt x="6350000" y="831649"/>
                  </a:cubicBezTo>
                  <a:lnTo>
                    <a:pt x="6350000" y="7484842"/>
                  </a:lnTo>
                  <a:cubicBezTo>
                    <a:pt x="6350000" y="7944149"/>
                    <a:pt x="6150990" y="8316492"/>
                    <a:pt x="5905500" y="8316492"/>
                  </a:cubicBezTo>
                  <a:lnTo>
                    <a:pt x="444500" y="8316492"/>
                  </a:lnTo>
                  <a:cubicBezTo>
                    <a:pt x="199009" y="8316492"/>
                    <a:pt x="0" y="7944149"/>
                    <a:pt x="0" y="7484842"/>
                  </a:cubicBezTo>
                  <a:lnTo>
                    <a:pt x="0" y="831649"/>
                  </a:lnTo>
                  <a:cubicBezTo>
                    <a:pt x="0" y="372342"/>
                    <a:pt x="199009" y="0"/>
                    <a:pt x="444500" y="0"/>
                  </a:cubicBezTo>
                  <a:close/>
                </a:path>
              </a:pathLst>
            </a:custGeom>
            <a:solidFill>
              <a:srgbClr val="2E7D32">
                <a:alpha val="24706"/>
              </a:srgbClr>
            </a:solidFill>
          </p:spPr>
        </p:sp>
      </p:grpSp>
      <p:grpSp>
        <p:nvGrpSpPr>
          <p:cNvPr id="22" name="Group 7">
            <a:extLst>
              <a:ext uri="{FF2B5EF4-FFF2-40B4-BE49-F238E27FC236}">
                <a16:creationId xmlns:a16="http://schemas.microsoft.com/office/drawing/2014/main" id="{E486EDFD-3E6E-4146-AA0D-06574EE60EBD}"/>
              </a:ext>
            </a:extLst>
          </p:cNvPr>
          <p:cNvGrpSpPr/>
          <p:nvPr/>
        </p:nvGrpSpPr>
        <p:grpSpPr>
          <a:xfrm>
            <a:off x="12573000" y="3655295"/>
            <a:ext cx="4762500" cy="6237369"/>
            <a:chOff x="0" y="0"/>
            <a:chExt cx="6350000" cy="8316492"/>
          </a:xfrm>
        </p:grpSpPr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86701D47-2453-4976-A7DA-B5B379FDA735}"/>
                </a:ext>
              </a:extLst>
            </p:cNvPr>
            <p:cNvSpPr/>
            <p:nvPr/>
          </p:nvSpPr>
          <p:spPr>
            <a:xfrm>
              <a:off x="0" y="0"/>
              <a:ext cx="6350000" cy="8316492"/>
            </a:xfrm>
            <a:custGeom>
              <a:avLst/>
              <a:gdLst/>
              <a:ahLst/>
              <a:cxnLst/>
              <a:rect l="l" t="t" r="r" b="b"/>
              <a:pathLst>
                <a:path w="6350000" h="8316492">
                  <a:moveTo>
                    <a:pt x="444500" y="0"/>
                  </a:moveTo>
                  <a:lnTo>
                    <a:pt x="5905500" y="0"/>
                  </a:lnTo>
                  <a:cubicBezTo>
                    <a:pt x="6150990" y="0"/>
                    <a:pt x="6350000" y="372342"/>
                    <a:pt x="6350000" y="831649"/>
                  </a:cubicBezTo>
                  <a:lnTo>
                    <a:pt x="6350000" y="7484842"/>
                  </a:lnTo>
                  <a:cubicBezTo>
                    <a:pt x="6350000" y="7944149"/>
                    <a:pt x="6150990" y="8316492"/>
                    <a:pt x="5905500" y="8316492"/>
                  </a:cubicBezTo>
                  <a:lnTo>
                    <a:pt x="444500" y="8316492"/>
                  </a:lnTo>
                  <a:cubicBezTo>
                    <a:pt x="199009" y="8316492"/>
                    <a:pt x="0" y="7944149"/>
                    <a:pt x="0" y="7484842"/>
                  </a:cubicBezTo>
                  <a:lnTo>
                    <a:pt x="0" y="831649"/>
                  </a:lnTo>
                  <a:cubicBezTo>
                    <a:pt x="0" y="372342"/>
                    <a:pt x="199009" y="0"/>
                    <a:pt x="444500" y="0"/>
                  </a:cubicBezTo>
                  <a:close/>
                </a:path>
              </a:pathLst>
            </a:custGeom>
            <a:solidFill>
              <a:srgbClr val="2E7D32">
                <a:alpha val="24706"/>
              </a:srgbClr>
            </a:solidFill>
          </p:spPr>
        </p:sp>
      </p:grpSp>
      <p:grpSp>
        <p:nvGrpSpPr>
          <p:cNvPr id="24" name="Group 9">
            <a:extLst>
              <a:ext uri="{FF2B5EF4-FFF2-40B4-BE49-F238E27FC236}">
                <a16:creationId xmlns:a16="http://schemas.microsoft.com/office/drawing/2014/main" id="{428FFD82-CB48-451C-8990-E99892F43FF0}"/>
              </a:ext>
            </a:extLst>
          </p:cNvPr>
          <p:cNvGrpSpPr/>
          <p:nvPr/>
        </p:nvGrpSpPr>
        <p:grpSpPr>
          <a:xfrm>
            <a:off x="-11176" y="1466477"/>
            <a:ext cx="18288000" cy="2043049"/>
            <a:chOff x="0" y="0"/>
            <a:chExt cx="24384000" cy="2185500"/>
          </a:xfrm>
        </p:grpSpPr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72904EA8-0149-4424-B0AC-311EA9E82D62}"/>
                </a:ext>
              </a:extLst>
            </p:cNvPr>
            <p:cNvSpPr/>
            <p:nvPr/>
          </p:nvSpPr>
          <p:spPr>
            <a:xfrm>
              <a:off x="0" y="0"/>
              <a:ext cx="24384000" cy="2185500"/>
            </a:xfrm>
            <a:custGeom>
              <a:avLst/>
              <a:gdLst/>
              <a:ahLst/>
              <a:cxnLst/>
              <a:rect l="l" t="t" r="r" b="b"/>
              <a:pathLst>
                <a:path w="24384000" h="2185500">
                  <a:moveTo>
                    <a:pt x="1706880" y="0"/>
                  </a:moveTo>
                  <a:lnTo>
                    <a:pt x="22677120" y="0"/>
                  </a:lnTo>
                  <a:cubicBezTo>
                    <a:pt x="23619803" y="0"/>
                    <a:pt x="24384000" y="97848"/>
                    <a:pt x="24384000" y="218550"/>
                  </a:cubicBezTo>
                  <a:lnTo>
                    <a:pt x="24384000" y="1966950"/>
                  </a:lnTo>
                  <a:cubicBezTo>
                    <a:pt x="24384000" y="2087652"/>
                    <a:pt x="23619803" y="2185500"/>
                    <a:pt x="22677120" y="2185500"/>
                  </a:cubicBezTo>
                  <a:lnTo>
                    <a:pt x="1706880" y="2185500"/>
                  </a:lnTo>
                  <a:cubicBezTo>
                    <a:pt x="764196" y="2185500"/>
                    <a:pt x="0" y="2087652"/>
                    <a:pt x="0" y="1966950"/>
                  </a:cubicBezTo>
                  <a:lnTo>
                    <a:pt x="0" y="218550"/>
                  </a:lnTo>
                  <a:cubicBezTo>
                    <a:pt x="0" y="97848"/>
                    <a:pt x="764196" y="0"/>
                    <a:pt x="1706880" y="0"/>
                  </a:cubicBezTo>
                  <a:close/>
                </a:path>
              </a:pathLst>
            </a:custGeom>
            <a:solidFill>
              <a:srgbClr val="FFFFFF">
                <a:alpha val="24706"/>
              </a:srgbClr>
            </a:solidFill>
          </p:spPr>
        </p:sp>
      </p:grpSp>
      <p:sp>
        <p:nvSpPr>
          <p:cNvPr id="26" name="TextBox 11">
            <a:extLst>
              <a:ext uri="{FF2B5EF4-FFF2-40B4-BE49-F238E27FC236}">
                <a16:creationId xmlns:a16="http://schemas.microsoft.com/office/drawing/2014/main" id="{69CCB9C7-63A1-4F39-9089-BA12A785157C}"/>
              </a:ext>
            </a:extLst>
          </p:cNvPr>
          <p:cNvSpPr txBox="1"/>
          <p:nvPr/>
        </p:nvSpPr>
        <p:spPr>
          <a:xfrm>
            <a:off x="805688" y="1841670"/>
            <a:ext cx="5056124" cy="12926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800" b="1" i="1" dirty="0">
                <a:solidFill>
                  <a:srgbClr val="CC9900"/>
                </a:solidFill>
                <a:latin typeface="Goldplay"/>
                <a:ea typeface="Inter Italics"/>
                <a:cs typeface="Inter Italics"/>
                <a:sym typeface="Inter Italics"/>
              </a:rPr>
              <a:t>DESENVOLVER POLÍTICAS QUE INCENTIVEM A PESQUISA E DESENVOLVIMENTO</a:t>
            </a:r>
          </a:p>
        </p:txBody>
      </p:sp>
      <p:sp>
        <p:nvSpPr>
          <p:cNvPr id="27" name="TextBox 12">
            <a:extLst>
              <a:ext uri="{FF2B5EF4-FFF2-40B4-BE49-F238E27FC236}">
                <a16:creationId xmlns:a16="http://schemas.microsoft.com/office/drawing/2014/main" id="{53599116-0EF3-4EE4-9F25-70E0DE22DDDF}"/>
              </a:ext>
            </a:extLst>
          </p:cNvPr>
          <p:cNvSpPr txBox="1"/>
          <p:nvPr/>
        </p:nvSpPr>
        <p:spPr>
          <a:xfrm>
            <a:off x="6970649" y="1786743"/>
            <a:ext cx="4324350" cy="12926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2800" b="1" i="1" u="none" strike="noStrike" dirty="0">
                <a:solidFill>
                  <a:srgbClr val="CC9900"/>
                </a:solidFill>
                <a:latin typeface="Goldplay"/>
                <a:ea typeface="Inter Italics"/>
                <a:cs typeface="Inter Italics"/>
                <a:sym typeface="Inter Italics"/>
              </a:rPr>
              <a:t>FORTALECER POLÍTICAS DE INCENTIVO E FACILITAÇÃO REGULATÓRIA</a:t>
            </a:r>
          </a:p>
        </p:txBody>
      </p:sp>
      <p:sp>
        <p:nvSpPr>
          <p:cNvPr id="28" name="TextBox 13">
            <a:extLst>
              <a:ext uri="{FF2B5EF4-FFF2-40B4-BE49-F238E27FC236}">
                <a16:creationId xmlns:a16="http://schemas.microsoft.com/office/drawing/2014/main" id="{B5FF1441-849C-4E85-8E08-30894800A061}"/>
              </a:ext>
            </a:extLst>
          </p:cNvPr>
          <p:cNvSpPr txBox="1"/>
          <p:nvPr/>
        </p:nvSpPr>
        <p:spPr>
          <a:xfrm>
            <a:off x="12922937" y="1782722"/>
            <a:ext cx="4152900" cy="12926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2800" b="1" i="1" u="none" strike="noStrike" dirty="0">
                <a:solidFill>
                  <a:srgbClr val="CC9900"/>
                </a:solidFill>
                <a:latin typeface="Goldplay"/>
                <a:ea typeface="Inter Italics"/>
                <a:cs typeface="Inter Italics"/>
                <a:sym typeface="Inter Italics"/>
              </a:rPr>
              <a:t>EXPANDIR CAPACITAÇÃO E TRANSFERÊNCIA DE CONHECIMENTO</a:t>
            </a:r>
          </a:p>
        </p:txBody>
      </p:sp>
      <p:grpSp>
        <p:nvGrpSpPr>
          <p:cNvPr id="29" name="Group 14">
            <a:extLst>
              <a:ext uri="{FF2B5EF4-FFF2-40B4-BE49-F238E27FC236}">
                <a16:creationId xmlns:a16="http://schemas.microsoft.com/office/drawing/2014/main" id="{47008229-C39B-4643-854D-FDAFDD0F4934}"/>
              </a:ext>
            </a:extLst>
          </p:cNvPr>
          <p:cNvGrpSpPr/>
          <p:nvPr/>
        </p:nvGrpSpPr>
        <p:grpSpPr>
          <a:xfrm>
            <a:off x="10173236" y="3374977"/>
            <a:ext cx="8178594" cy="6950123"/>
            <a:chOff x="0" y="0"/>
            <a:chExt cx="10904792" cy="9266831"/>
          </a:xfrm>
        </p:grpSpPr>
        <p:sp>
          <p:nvSpPr>
            <p:cNvPr id="30" name="Freeform 15" descr="Diagrama  Descrição gerada automaticamente">
              <a:extLst>
                <a:ext uri="{FF2B5EF4-FFF2-40B4-BE49-F238E27FC236}">
                  <a16:creationId xmlns:a16="http://schemas.microsoft.com/office/drawing/2014/main" id="{3C4D9BCA-26FE-438E-AD59-8B9C1C6B1899}"/>
                </a:ext>
              </a:extLst>
            </p:cNvPr>
            <p:cNvSpPr/>
            <p:nvPr/>
          </p:nvSpPr>
          <p:spPr>
            <a:xfrm>
              <a:off x="0" y="0"/>
              <a:ext cx="10904855" cy="9266809"/>
            </a:xfrm>
            <a:custGeom>
              <a:avLst/>
              <a:gdLst/>
              <a:ahLst/>
              <a:cxnLst/>
              <a:rect l="l" t="t" r="r" b="b"/>
              <a:pathLst>
                <a:path w="10904855" h="9266809">
                  <a:moveTo>
                    <a:pt x="0" y="0"/>
                  </a:moveTo>
                  <a:lnTo>
                    <a:pt x="10904855" y="0"/>
                  </a:lnTo>
                  <a:lnTo>
                    <a:pt x="10904855" y="9266809"/>
                  </a:lnTo>
                  <a:lnTo>
                    <a:pt x="0" y="92668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30000"/>
              </a:blip>
              <a:stretch>
                <a:fillRect t="-58" b="-58"/>
              </a:stretch>
            </a:blipFill>
          </p:spPr>
        </p:sp>
      </p:grpSp>
      <p:grpSp>
        <p:nvGrpSpPr>
          <p:cNvPr id="31" name="Group 16">
            <a:extLst>
              <a:ext uri="{FF2B5EF4-FFF2-40B4-BE49-F238E27FC236}">
                <a16:creationId xmlns:a16="http://schemas.microsoft.com/office/drawing/2014/main" id="{154C8060-E2D8-4C68-900C-2CED901EFD59}"/>
              </a:ext>
            </a:extLst>
          </p:cNvPr>
          <p:cNvGrpSpPr>
            <a:grpSpLocks noChangeAspect="1"/>
          </p:cNvGrpSpPr>
          <p:nvPr/>
        </p:nvGrpSpPr>
        <p:grpSpPr>
          <a:xfrm>
            <a:off x="15075734" y="421601"/>
            <a:ext cx="2451380" cy="940513"/>
            <a:chOff x="0" y="0"/>
            <a:chExt cx="4624135" cy="1774127"/>
          </a:xfrm>
        </p:grpSpPr>
        <p:sp>
          <p:nvSpPr>
            <p:cNvPr id="32" name="Freeform 17" descr="Logotipo  O conteúdo gerado por IA pode estar incorreto.">
              <a:extLst>
                <a:ext uri="{FF2B5EF4-FFF2-40B4-BE49-F238E27FC236}">
                  <a16:creationId xmlns:a16="http://schemas.microsoft.com/office/drawing/2014/main" id="{AC204CE4-6365-4EF6-A7E2-A137CE043A9B}"/>
                </a:ext>
              </a:extLst>
            </p:cNvPr>
            <p:cNvSpPr/>
            <p:nvPr/>
          </p:nvSpPr>
          <p:spPr>
            <a:xfrm>
              <a:off x="0" y="0"/>
              <a:ext cx="4624197" cy="1774190"/>
            </a:xfrm>
            <a:custGeom>
              <a:avLst/>
              <a:gdLst/>
              <a:ahLst/>
              <a:cxnLst/>
              <a:rect l="l" t="t" r="r" b="b"/>
              <a:pathLst>
                <a:path w="4624197" h="1774190">
                  <a:moveTo>
                    <a:pt x="0" y="0"/>
                  </a:moveTo>
                  <a:lnTo>
                    <a:pt x="4624197" y="0"/>
                  </a:lnTo>
                  <a:lnTo>
                    <a:pt x="4624197" y="1774190"/>
                  </a:lnTo>
                  <a:lnTo>
                    <a:pt x="0" y="17741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3" r="1"/>
              </a:stretch>
            </a:blipFill>
          </p:spPr>
        </p:sp>
      </p:grpSp>
      <p:sp>
        <p:nvSpPr>
          <p:cNvPr id="33" name="TextBox 18">
            <a:extLst>
              <a:ext uri="{FF2B5EF4-FFF2-40B4-BE49-F238E27FC236}">
                <a16:creationId xmlns:a16="http://schemas.microsoft.com/office/drawing/2014/main" id="{4961F516-2707-415F-BEAA-42B78012CF9D}"/>
              </a:ext>
            </a:extLst>
          </p:cNvPr>
          <p:cNvSpPr txBox="1"/>
          <p:nvPr/>
        </p:nvSpPr>
        <p:spPr>
          <a:xfrm>
            <a:off x="1337578" y="4300438"/>
            <a:ext cx="3992344" cy="48013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400" dirty="0">
                <a:solidFill>
                  <a:srgbClr val="FFFFFF"/>
                </a:solidFill>
                <a:latin typeface="Goldplay"/>
                <a:ea typeface="Inter"/>
                <a:cs typeface="Inter"/>
                <a:sym typeface="Inter"/>
              </a:rPr>
              <a:t>&gt;&gt; </a:t>
            </a:r>
            <a:r>
              <a:rPr lang="en-US" sz="2400" dirty="0" err="1">
                <a:solidFill>
                  <a:srgbClr val="FFFFFF"/>
                </a:solidFill>
                <a:latin typeface="Goldplay"/>
                <a:ea typeface="Inter"/>
                <a:cs typeface="Inter"/>
                <a:sym typeface="Inter"/>
              </a:rPr>
              <a:t>Desenvolver</a:t>
            </a:r>
            <a:r>
              <a:rPr lang="en-US" sz="2400" dirty="0">
                <a:solidFill>
                  <a:srgbClr val="FFFFFF"/>
                </a:solidFill>
                <a:latin typeface="Goldplay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Goldplay"/>
                <a:ea typeface="Inter"/>
                <a:cs typeface="Inter"/>
                <a:sym typeface="Inter"/>
              </a:rPr>
              <a:t>políticas</a:t>
            </a:r>
            <a:r>
              <a:rPr lang="en-US" sz="2400" dirty="0">
                <a:solidFill>
                  <a:srgbClr val="FFFFFF"/>
                </a:solidFill>
                <a:latin typeface="Goldplay"/>
                <a:ea typeface="Inter"/>
                <a:cs typeface="Inter"/>
                <a:sym typeface="Inter"/>
              </a:rPr>
              <a:t> que </a:t>
            </a:r>
            <a:r>
              <a:rPr lang="en-US" sz="2400" dirty="0" err="1">
                <a:solidFill>
                  <a:srgbClr val="FFFFFF"/>
                </a:solidFill>
                <a:latin typeface="Goldplay"/>
                <a:ea typeface="Inter"/>
                <a:cs typeface="Inter"/>
                <a:sym typeface="Inter"/>
              </a:rPr>
              <a:t>incentivem</a:t>
            </a:r>
            <a:r>
              <a:rPr lang="en-US" sz="2400" dirty="0">
                <a:solidFill>
                  <a:srgbClr val="FFFFFF"/>
                </a:solidFill>
                <a:latin typeface="Goldplay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Goldplay"/>
                <a:ea typeface="Inter"/>
                <a:cs typeface="Inter"/>
                <a:sym typeface="Inter"/>
              </a:rPr>
              <a:t>pesquisa</a:t>
            </a:r>
            <a:r>
              <a:rPr lang="en-US" sz="2400" dirty="0">
                <a:solidFill>
                  <a:srgbClr val="FFFFFF"/>
                </a:solidFill>
                <a:latin typeface="Goldplay"/>
                <a:ea typeface="Inter"/>
                <a:cs typeface="Inter"/>
                <a:sym typeface="Inter"/>
              </a:rPr>
              <a:t> de </a:t>
            </a:r>
            <a:r>
              <a:rPr lang="en-US" sz="2400" dirty="0" err="1">
                <a:solidFill>
                  <a:srgbClr val="FFFFFF"/>
                </a:solidFill>
                <a:latin typeface="Goldplay"/>
                <a:ea typeface="Inter"/>
                <a:cs typeface="Inter"/>
                <a:sym typeface="Inter"/>
              </a:rPr>
              <a:t>novas</a:t>
            </a:r>
            <a:r>
              <a:rPr lang="en-US" sz="2400" dirty="0">
                <a:solidFill>
                  <a:srgbClr val="FFFFFF"/>
                </a:solidFill>
                <a:latin typeface="Goldplay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Goldplay"/>
                <a:ea typeface="Inter"/>
                <a:cs typeface="Inter"/>
                <a:sym typeface="Inter"/>
              </a:rPr>
              <a:t>formulações</a:t>
            </a:r>
            <a:endParaRPr lang="en-US" sz="2400" dirty="0">
              <a:solidFill>
                <a:srgbClr val="FFFFFF"/>
              </a:solidFill>
              <a:latin typeface="Goldplay"/>
              <a:ea typeface="Inter"/>
              <a:cs typeface="Inter"/>
              <a:sym typeface="Inter"/>
            </a:endParaRPr>
          </a:p>
          <a:p>
            <a:pPr algn="ctr">
              <a:spcBef>
                <a:spcPct val="0"/>
              </a:spcBef>
            </a:pPr>
            <a:endParaRPr lang="en-US" sz="2400" dirty="0">
              <a:solidFill>
                <a:srgbClr val="FFFFFF"/>
              </a:solidFill>
              <a:latin typeface="Goldplay"/>
              <a:ea typeface="Inter"/>
              <a:cs typeface="Inter"/>
              <a:sym typeface="Inter"/>
            </a:endParaRPr>
          </a:p>
          <a:p>
            <a:pPr algn="ctr">
              <a:spcBef>
                <a:spcPct val="0"/>
              </a:spcBef>
            </a:pPr>
            <a:r>
              <a:rPr lang="en-US" sz="2400" dirty="0">
                <a:solidFill>
                  <a:srgbClr val="FFFFFF"/>
                </a:solidFill>
                <a:latin typeface="Goldplay"/>
                <a:ea typeface="Inter"/>
                <a:cs typeface="Inter"/>
                <a:sym typeface="Inter"/>
              </a:rPr>
              <a:t>&gt;&gt; </a:t>
            </a:r>
            <a:r>
              <a:rPr lang="en-US" sz="2400" dirty="0" err="1">
                <a:solidFill>
                  <a:srgbClr val="FFFFFF"/>
                </a:solidFill>
                <a:latin typeface="Goldplay"/>
                <a:ea typeface="Inter"/>
                <a:cs typeface="Inter"/>
                <a:sym typeface="Inter"/>
              </a:rPr>
              <a:t>Promover</a:t>
            </a:r>
            <a:r>
              <a:rPr lang="en-US" sz="2400" dirty="0">
                <a:solidFill>
                  <a:srgbClr val="FFFFFF"/>
                </a:solidFill>
                <a:latin typeface="Goldplay"/>
                <a:ea typeface="Inter"/>
                <a:cs typeface="Inter"/>
                <a:sym typeface="Inter"/>
              </a:rPr>
              <a:t> o Desenvolvimento de bioinsumos </a:t>
            </a:r>
            <a:r>
              <a:rPr lang="en-US" sz="2400" dirty="0" err="1">
                <a:solidFill>
                  <a:srgbClr val="FFFFFF"/>
                </a:solidFill>
                <a:latin typeface="Goldplay"/>
                <a:ea typeface="Inter"/>
                <a:cs typeface="Inter"/>
                <a:sym typeface="Inter"/>
              </a:rPr>
              <a:t>mais</a:t>
            </a:r>
            <a:r>
              <a:rPr lang="en-US" sz="2400" dirty="0">
                <a:solidFill>
                  <a:srgbClr val="FFFFFF"/>
                </a:solidFill>
                <a:latin typeface="Goldplay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Goldplay"/>
                <a:ea typeface="Inter"/>
                <a:cs typeface="Inter"/>
                <a:sym typeface="Inter"/>
              </a:rPr>
              <a:t>competitivos</a:t>
            </a:r>
            <a:r>
              <a:rPr lang="en-US" sz="2400" dirty="0">
                <a:solidFill>
                  <a:srgbClr val="FFFFFF"/>
                </a:solidFill>
                <a:latin typeface="Goldplay"/>
                <a:ea typeface="Inter"/>
                <a:cs typeface="Inter"/>
                <a:sym typeface="Inter"/>
              </a:rPr>
              <a:t> e </a:t>
            </a:r>
            <a:r>
              <a:rPr lang="en-US" sz="2400" dirty="0" err="1">
                <a:solidFill>
                  <a:srgbClr val="FFFFFF"/>
                </a:solidFill>
                <a:latin typeface="Goldplay"/>
                <a:ea typeface="Inter"/>
                <a:cs typeface="Inter"/>
                <a:sym typeface="Inter"/>
              </a:rPr>
              <a:t>eficientes</a:t>
            </a:r>
            <a:r>
              <a:rPr lang="en-US" sz="2400" dirty="0">
                <a:solidFill>
                  <a:srgbClr val="FFFFFF"/>
                </a:solidFill>
                <a:latin typeface="Goldplay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Goldplay"/>
                <a:ea typeface="Inter"/>
                <a:cs typeface="Inter"/>
                <a:sym typeface="Inter"/>
              </a:rPr>
              <a:t>em</a:t>
            </a:r>
            <a:r>
              <a:rPr lang="en-US" sz="2400" dirty="0">
                <a:solidFill>
                  <a:srgbClr val="FFFFFF"/>
                </a:solidFill>
                <a:latin typeface="Goldplay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Goldplay"/>
                <a:ea typeface="Inter"/>
                <a:cs typeface="Inter"/>
                <a:sym typeface="Inter"/>
              </a:rPr>
              <a:t>desempenho</a:t>
            </a:r>
            <a:endParaRPr lang="en-US" sz="2400" dirty="0">
              <a:solidFill>
                <a:srgbClr val="FFFFFF"/>
              </a:solidFill>
              <a:latin typeface="Goldplay"/>
              <a:ea typeface="Inter"/>
              <a:cs typeface="Inter"/>
              <a:sym typeface="Inter"/>
            </a:endParaRPr>
          </a:p>
          <a:p>
            <a:pPr algn="ctr">
              <a:spcBef>
                <a:spcPct val="0"/>
              </a:spcBef>
            </a:pPr>
            <a:r>
              <a:rPr lang="en-US" sz="2400" dirty="0">
                <a:solidFill>
                  <a:srgbClr val="FFFFFF"/>
                </a:solidFill>
                <a:latin typeface="Goldplay"/>
                <a:ea typeface="Inter"/>
                <a:cs typeface="Inter"/>
                <a:sym typeface="Inter"/>
              </a:rPr>
              <a:t> </a:t>
            </a:r>
          </a:p>
          <a:p>
            <a:pPr algn="ctr">
              <a:spcBef>
                <a:spcPct val="0"/>
              </a:spcBef>
            </a:pPr>
            <a:r>
              <a:rPr lang="en-US" sz="2400" dirty="0">
                <a:solidFill>
                  <a:srgbClr val="FFFFFF"/>
                </a:solidFill>
                <a:latin typeface="Goldplay"/>
                <a:ea typeface="Inter"/>
                <a:cs typeface="Inter"/>
                <a:sym typeface="Inter"/>
              </a:rPr>
              <a:t>&gt;&gt; </a:t>
            </a:r>
            <a:r>
              <a:rPr lang="en-US" sz="2400" dirty="0" err="1">
                <a:solidFill>
                  <a:srgbClr val="FFFFFF"/>
                </a:solidFill>
                <a:latin typeface="Goldplay"/>
                <a:ea typeface="Inter"/>
                <a:cs typeface="Inter"/>
                <a:sym typeface="Inter"/>
              </a:rPr>
              <a:t>Acelerar</a:t>
            </a:r>
            <a:r>
              <a:rPr lang="en-US" sz="2400" dirty="0">
                <a:solidFill>
                  <a:srgbClr val="FFFFFF"/>
                </a:solidFill>
                <a:latin typeface="Goldplay"/>
                <a:ea typeface="Inter"/>
                <a:cs typeface="Inter"/>
                <a:sym typeface="Inter"/>
              </a:rPr>
              <a:t> a </a:t>
            </a:r>
            <a:r>
              <a:rPr lang="en-US" sz="2400" dirty="0" err="1">
                <a:solidFill>
                  <a:srgbClr val="FFFFFF"/>
                </a:solidFill>
                <a:latin typeface="Goldplay"/>
                <a:ea typeface="Inter"/>
                <a:cs typeface="Inter"/>
                <a:sym typeface="Inter"/>
              </a:rPr>
              <a:t>escala</a:t>
            </a:r>
            <a:r>
              <a:rPr lang="en-US" sz="2400" dirty="0">
                <a:solidFill>
                  <a:srgbClr val="FFFFFF"/>
                </a:solidFill>
                <a:latin typeface="Goldplay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Goldplay"/>
                <a:ea typeface="Inter"/>
                <a:cs typeface="Inter"/>
                <a:sym typeface="Inter"/>
              </a:rPr>
              <a:t>comercial</a:t>
            </a:r>
            <a:r>
              <a:rPr lang="en-US" sz="2400" dirty="0">
                <a:solidFill>
                  <a:srgbClr val="FFFFFF"/>
                </a:solidFill>
                <a:latin typeface="Goldplay"/>
                <a:ea typeface="Inter"/>
                <a:cs typeface="Inter"/>
                <a:sym typeface="Inter"/>
              </a:rPr>
              <a:t> </a:t>
            </a:r>
          </a:p>
          <a:p>
            <a:pPr algn="ctr">
              <a:spcBef>
                <a:spcPct val="0"/>
              </a:spcBef>
            </a:pPr>
            <a:endParaRPr lang="en-US" sz="2400" dirty="0">
              <a:solidFill>
                <a:srgbClr val="FFFFFF"/>
              </a:solidFill>
              <a:latin typeface="Goldplay"/>
              <a:ea typeface="Inter"/>
              <a:cs typeface="Inter"/>
              <a:sym typeface="Inter"/>
            </a:endParaRPr>
          </a:p>
          <a:p>
            <a:pPr algn="ctr">
              <a:spcBef>
                <a:spcPct val="0"/>
              </a:spcBef>
            </a:pPr>
            <a:r>
              <a:rPr lang="en-US" sz="2400" dirty="0">
                <a:solidFill>
                  <a:srgbClr val="FFFFFF"/>
                </a:solidFill>
                <a:latin typeface="Goldplay"/>
                <a:ea typeface="Inter"/>
                <a:cs typeface="Inter"/>
                <a:sym typeface="Inter"/>
              </a:rPr>
              <a:t>&gt;&gt; </a:t>
            </a:r>
            <a:r>
              <a:rPr lang="en-US" sz="2400" dirty="0" err="1">
                <a:solidFill>
                  <a:srgbClr val="FFFFFF"/>
                </a:solidFill>
                <a:latin typeface="Goldplay"/>
                <a:ea typeface="Inter"/>
                <a:cs typeface="Inter"/>
                <a:sym typeface="Inter"/>
              </a:rPr>
              <a:t>Consolidar</a:t>
            </a:r>
            <a:r>
              <a:rPr lang="en-US" sz="2400" dirty="0">
                <a:solidFill>
                  <a:srgbClr val="FFFFFF"/>
                </a:solidFill>
                <a:latin typeface="Goldplay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Goldplay"/>
                <a:ea typeface="Inter"/>
                <a:cs typeface="Inter"/>
                <a:sym typeface="Inter"/>
              </a:rPr>
              <a:t>empresas</a:t>
            </a:r>
            <a:r>
              <a:rPr lang="en-US" sz="2400" dirty="0">
                <a:solidFill>
                  <a:srgbClr val="FFFFFF"/>
                </a:solidFill>
                <a:latin typeface="Goldplay"/>
                <a:ea typeface="Inter"/>
                <a:cs typeface="Inter"/>
                <a:sym typeface="Inter"/>
              </a:rPr>
              <a:t> do </a:t>
            </a:r>
            <a:r>
              <a:rPr lang="en-US" sz="2400" dirty="0" err="1">
                <a:solidFill>
                  <a:srgbClr val="FFFFFF"/>
                </a:solidFill>
                <a:latin typeface="Goldplay"/>
                <a:ea typeface="Inter"/>
                <a:cs typeface="Inter"/>
                <a:sym typeface="Inter"/>
              </a:rPr>
              <a:t>setor</a:t>
            </a:r>
            <a:r>
              <a:rPr lang="en-US" sz="2400" dirty="0">
                <a:solidFill>
                  <a:srgbClr val="FFFFFF"/>
                </a:solidFill>
                <a:latin typeface="Goldplay"/>
                <a:ea typeface="Inter"/>
                <a:cs typeface="Inter"/>
                <a:sym typeface="Inter"/>
              </a:rPr>
              <a:t> no mercado</a:t>
            </a:r>
          </a:p>
        </p:txBody>
      </p:sp>
      <p:sp>
        <p:nvSpPr>
          <p:cNvPr id="34" name="TextBox 19">
            <a:extLst>
              <a:ext uri="{FF2B5EF4-FFF2-40B4-BE49-F238E27FC236}">
                <a16:creationId xmlns:a16="http://schemas.microsoft.com/office/drawing/2014/main" id="{F20C4FC3-8EDE-4D61-AA16-1DB3C253D119}"/>
              </a:ext>
            </a:extLst>
          </p:cNvPr>
          <p:cNvSpPr txBox="1"/>
          <p:nvPr/>
        </p:nvSpPr>
        <p:spPr>
          <a:xfrm>
            <a:off x="7405133" y="4373322"/>
            <a:ext cx="3553934" cy="4431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defRPr sz="2400">
                <a:solidFill>
                  <a:srgbClr val="FFFFFF"/>
                </a:solidFill>
                <a:latin typeface="Goldplay"/>
                <a:ea typeface="Inter"/>
                <a:cs typeface="Inter"/>
              </a:defRPr>
            </a:lvl1pPr>
          </a:lstStyle>
          <a:p>
            <a:r>
              <a:rPr lang="en-US" dirty="0">
                <a:sym typeface="Inter"/>
              </a:rPr>
              <a:t>&gt;&gt; </a:t>
            </a:r>
            <a:r>
              <a:rPr lang="en-US" dirty="0" err="1">
                <a:sym typeface="Inter"/>
              </a:rPr>
              <a:t>Criar</a:t>
            </a:r>
            <a:r>
              <a:rPr lang="en-US" dirty="0">
                <a:sym typeface="Inter"/>
              </a:rPr>
              <a:t> </a:t>
            </a:r>
            <a:r>
              <a:rPr lang="en-US" dirty="0" err="1">
                <a:sym typeface="Inter"/>
              </a:rPr>
              <a:t>linhas</a:t>
            </a:r>
            <a:r>
              <a:rPr lang="en-US" dirty="0">
                <a:sym typeface="Inter"/>
              </a:rPr>
              <a:t> de </a:t>
            </a:r>
            <a:r>
              <a:rPr lang="en-US" dirty="0" err="1">
                <a:sym typeface="Inter"/>
              </a:rPr>
              <a:t>crédito</a:t>
            </a:r>
            <a:r>
              <a:rPr lang="en-US" dirty="0">
                <a:sym typeface="Inter"/>
              </a:rPr>
              <a:t> </a:t>
            </a:r>
            <a:r>
              <a:rPr lang="en-US" dirty="0" err="1">
                <a:sym typeface="Inter"/>
              </a:rPr>
              <a:t>específicas</a:t>
            </a:r>
            <a:r>
              <a:rPr lang="en-US" dirty="0">
                <a:sym typeface="Inter"/>
              </a:rPr>
              <a:t> com </a:t>
            </a:r>
            <a:r>
              <a:rPr lang="en-US" dirty="0" err="1">
                <a:sym typeface="Inter"/>
              </a:rPr>
              <a:t>juros</a:t>
            </a:r>
            <a:r>
              <a:rPr lang="en-US" dirty="0">
                <a:sym typeface="Inter"/>
              </a:rPr>
              <a:t> </a:t>
            </a:r>
            <a:r>
              <a:rPr lang="en-US" dirty="0" err="1">
                <a:sym typeface="Inter"/>
              </a:rPr>
              <a:t>reduzidos</a:t>
            </a:r>
            <a:r>
              <a:rPr lang="en-US" dirty="0">
                <a:sym typeface="Inter"/>
              </a:rPr>
              <a:t> para </a:t>
            </a:r>
            <a:r>
              <a:rPr lang="en-US" dirty="0" err="1">
                <a:sym typeface="Inter"/>
              </a:rPr>
              <a:t>indústria</a:t>
            </a:r>
            <a:r>
              <a:rPr lang="en-US" dirty="0">
                <a:sym typeface="Inter"/>
              </a:rPr>
              <a:t> e </a:t>
            </a:r>
            <a:r>
              <a:rPr lang="en-US" dirty="0" err="1">
                <a:sym typeface="Inter"/>
              </a:rPr>
              <a:t>produtores</a:t>
            </a:r>
            <a:r>
              <a:rPr lang="en-US" dirty="0">
                <a:sym typeface="Inter"/>
              </a:rPr>
              <a:t> </a:t>
            </a:r>
            <a:r>
              <a:rPr lang="en-US" dirty="0" err="1">
                <a:sym typeface="Inter"/>
              </a:rPr>
              <a:t>rurais</a:t>
            </a:r>
            <a:endParaRPr lang="en-US" dirty="0">
              <a:sym typeface="Inter"/>
            </a:endParaRPr>
          </a:p>
          <a:p>
            <a:endParaRPr lang="en-US" dirty="0">
              <a:sym typeface="Inter"/>
            </a:endParaRPr>
          </a:p>
          <a:p>
            <a:r>
              <a:rPr lang="en-US" dirty="0">
                <a:sym typeface="Inter"/>
              </a:rPr>
              <a:t>&gt;&gt; </a:t>
            </a:r>
            <a:r>
              <a:rPr lang="en-US" dirty="0" err="1">
                <a:sym typeface="Inter"/>
              </a:rPr>
              <a:t>Simplificar</a:t>
            </a:r>
            <a:r>
              <a:rPr lang="en-US" dirty="0">
                <a:sym typeface="Inter"/>
              </a:rPr>
              <a:t> </a:t>
            </a:r>
            <a:r>
              <a:rPr lang="en-US" dirty="0" err="1">
                <a:sym typeface="Inter"/>
              </a:rPr>
              <a:t>processos</a:t>
            </a:r>
            <a:r>
              <a:rPr lang="en-US" dirty="0">
                <a:sym typeface="Inter"/>
              </a:rPr>
              <a:t> </a:t>
            </a:r>
            <a:r>
              <a:rPr lang="en-US" dirty="0" err="1">
                <a:sym typeface="Inter"/>
              </a:rPr>
              <a:t>estaduais</a:t>
            </a:r>
            <a:endParaRPr lang="en-US" dirty="0">
              <a:sym typeface="Inter"/>
            </a:endParaRPr>
          </a:p>
          <a:p>
            <a:endParaRPr lang="en-US" dirty="0">
              <a:sym typeface="Inter"/>
            </a:endParaRPr>
          </a:p>
          <a:p>
            <a:r>
              <a:rPr lang="en-US" dirty="0">
                <a:sym typeface="Inter"/>
              </a:rPr>
              <a:t>&gt;&gt; </a:t>
            </a:r>
            <a:r>
              <a:rPr lang="en-US" dirty="0" err="1">
                <a:sym typeface="Inter"/>
              </a:rPr>
              <a:t>Acelerar</a:t>
            </a:r>
            <a:r>
              <a:rPr lang="en-US" dirty="0">
                <a:sym typeface="Inter"/>
              </a:rPr>
              <a:t> o </a:t>
            </a:r>
            <a:r>
              <a:rPr lang="en-US" dirty="0" err="1">
                <a:sym typeface="Inter"/>
              </a:rPr>
              <a:t>surgimento</a:t>
            </a:r>
            <a:r>
              <a:rPr lang="en-US" dirty="0">
                <a:sym typeface="Inter"/>
              </a:rPr>
              <a:t> de </a:t>
            </a:r>
            <a:r>
              <a:rPr lang="en-US" dirty="0" err="1">
                <a:sym typeface="Inter"/>
              </a:rPr>
              <a:t>novos</a:t>
            </a:r>
            <a:r>
              <a:rPr lang="en-US" dirty="0">
                <a:sym typeface="Inter"/>
              </a:rPr>
              <a:t> </a:t>
            </a:r>
            <a:r>
              <a:rPr lang="en-US" dirty="0" err="1">
                <a:sym typeface="Inter"/>
              </a:rPr>
              <a:t>produtos</a:t>
            </a:r>
            <a:r>
              <a:rPr lang="en-US" dirty="0">
                <a:sym typeface="Inter"/>
              </a:rPr>
              <a:t> </a:t>
            </a:r>
            <a:r>
              <a:rPr lang="en-US" dirty="0" err="1">
                <a:sym typeface="Inter"/>
              </a:rPr>
              <a:t>inovadores</a:t>
            </a:r>
            <a:endParaRPr lang="en-US" dirty="0">
              <a:sym typeface="Inter"/>
            </a:endParaRPr>
          </a:p>
          <a:p>
            <a:endParaRPr lang="en-US" dirty="0">
              <a:sym typeface="Inter"/>
            </a:endParaRPr>
          </a:p>
          <a:p>
            <a:r>
              <a:rPr lang="en-US" dirty="0">
                <a:sym typeface="Inter"/>
              </a:rPr>
              <a:t>&gt;&gt; </a:t>
            </a:r>
            <a:r>
              <a:rPr lang="en-US" dirty="0" err="1">
                <a:sym typeface="Inter"/>
              </a:rPr>
              <a:t>Estímular</a:t>
            </a:r>
            <a:r>
              <a:rPr lang="en-US" dirty="0">
                <a:sym typeface="Inter"/>
              </a:rPr>
              <a:t> </a:t>
            </a:r>
            <a:r>
              <a:rPr lang="en-US" dirty="0" err="1">
                <a:sym typeface="Inter"/>
              </a:rPr>
              <a:t>novos</a:t>
            </a:r>
            <a:r>
              <a:rPr lang="en-US" dirty="0">
                <a:sym typeface="Inter"/>
              </a:rPr>
              <a:t> </a:t>
            </a:r>
            <a:r>
              <a:rPr lang="en-US" dirty="0" err="1">
                <a:sym typeface="Inter"/>
              </a:rPr>
              <a:t>negócios</a:t>
            </a:r>
            <a:endParaRPr lang="en-US" dirty="0">
              <a:sym typeface="Inter"/>
            </a:endParaRPr>
          </a:p>
        </p:txBody>
      </p:sp>
      <p:sp>
        <p:nvSpPr>
          <p:cNvPr id="35" name="TextBox 20">
            <a:extLst>
              <a:ext uri="{FF2B5EF4-FFF2-40B4-BE49-F238E27FC236}">
                <a16:creationId xmlns:a16="http://schemas.microsoft.com/office/drawing/2014/main" id="{EB6C3C2F-EE55-4092-84AF-99ABAFA47621}"/>
              </a:ext>
            </a:extLst>
          </p:cNvPr>
          <p:cNvSpPr txBox="1"/>
          <p:nvPr/>
        </p:nvSpPr>
        <p:spPr>
          <a:xfrm>
            <a:off x="13004053" y="4311766"/>
            <a:ext cx="3950639" cy="4924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defRPr sz="2400">
                <a:solidFill>
                  <a:srgbClr val="FFFFFF"/>
                </a:solidFill>
                <a:latin typeface="Goldplay"/>
                <a:ea typeface="Inter"/>
                <a:cs typeface="Inter"/>
              </a:defRPr>
            </a:lvl1pPr>
          </a:lstStyle>
          <a:p>
            <a:r>
              <a:rPr lang="en-US" sz="2000" dirty="0">
                <a:sym typeface="Inter"/>
              </a:rPr>
              <a:t>&gt;&gt; </a:t>
            </a:r>
            <a:r>
              <a:rPr lang="en-US" sz="2000" dirty="0" err="1">
                <a:sym typeface="Inter"/>
              </a:rPr>
              <a:t>Investir</a:t>
            </a:r>
            <a:r>
              <a:rPr lang="en-US" sz="2000" dirty="0">
                <a:sym typeface="Inter"/>
              </a:rPr>
              <a:t> </a:t>
            </a:r>
            <a:r>
              <a:rPr lang="en-US" sz="2000" dirty="0" err="1">
                <a:sym typeface="Inter"/>
              </a:rPr>
              <a:t>em</a:t>
            </a:r>
            <a:r>
              <a:rPr lang="en-US" sz="2000" dirty="0">
                <a:sym typeface="Inter"/>
              </a:rPr>
              <a:t> </a:t>
            </a:r>
            <a:r>
              <a:rPr lang="en-US" sz="2000" dirty="0" err="1">
                <a:sym typeface="Inter"/>
              </a:rPr>
              <a:t>programas</a:t>
            </a:r>
            <a:r>
              <a:rPr lang="en-US" sz="2000" dirty="0">
                <a:sym typeface="Inter"/>
              </a:rPr>
              <a:t> de </a:t>
            </a:r>
            <a:r>
              <a:rPr lang="en-US" sz="2000" dirty="0" err="1">
                <a:sym typeface="Inter"/>
              </a:rPr>
              <a:t>treinamento</a:t>
            </a:r>
            <a:r>
              <a:rPr lang="en-US" sz="2000" dirty="0">
                <a:sym typeface="Inter"/>
              </a:rPr>
              <a:t> para </a:t>
            </a:r>
            <a:r>
              <a:rPr lang="en-US" sz="2000" dirty="0" err="1">
                <a:sym typeface="Inter"/>
              </a:rPr>
              <a:t>produtores</a:t>
            </a:r>
            <a:r>
              <a:rPr lang="en-US" sz="2000" dirty="0">
                <a:sym typeface="Inter"/>
              </a:rPr>
              <a:t>, </a:t>
            </a:r>
            <a:r>
              <a:rPr lang="en-US" sz="2000" dirty="0" err="1">
                <a:sym typeface="Inter"/>
              </a:rPr>
              <a:t>extensionistas</a:t>
            </a:r>
            <a:r>
              <a:rPr lang="en-US" sz="2000" dirty="0">
                <a:sym typeface="Inter"/>
              </a:rPr>
              <a:t> e </a:t>
            </a:r>
            <a:r>
              <a:rPr lang="en-US" sz="2000" dirty="0" err="1">
                <a:sym typeface="Inter"/>
              </a:rPr>
              <a:t>técnicos</a:t>
            </a:r>
            <a:r>
              <a:rPr lang="en-US" sz="2000" dirty="0">
                <a:sym typeface="Inter"/>
              </a:rPr>
              <a:t> </a:t>
            </a:r>
            <a:r>
              <a:rPr lang="en-US" sz="2000" dirty="0" err="1">
                <a:sym typeface="Inter"/>
              </a:rPr>
              <a:t>sobre</a:t>
            </a:r>
            <a:r>
              <a:rPr lang="en-US" sz="2000" dirty="0">
                <a:sym typeface="Inter"/>
              </a:rPr>
              <a:t> boas </a:t>
            </a:r>
            <a:r>
              <a:rPr lang="en-US" sz="2000" dirty="0" err="1">
                <a:sym typeface="Inter"/>
              </a:rPr>
              <a:t>práticas</a:t>
            </a:r>
            <a:endParaRPr lang="en-US" sz="2000" dirty="0">
              <a:sym typeface="Inter"/>
            </a:endParaRPr>
          </a:p>
          <a:p>
            <a:endParaRPr lang="en-US" sz="2000" dirty="0">
              <a:sym typeface="Inter"/>
            </a:endParaRPr>
          </a:p>
          <a:p>
            <a:r>
              <a:rPr lang="en-US" sz="2000" dirty="0">
                <a:sym typeface="Inter"/>
              </a:rPr>
              <a:t>&gt;&gt; </a:t>
            </a:r>
            <a:r>
              <a:rPr lang="en-US" sz="2000" dirty="0" err="1">
                <a:sym typeface="Inter"/>
              </a:rPr>
              <a:t>Garantir</a:t>
            </a:r>
            <a:r>
              <a:rPr lang="en-US" sz="2000" dirty="0">
                <a:sym typeface="Inter"/>
              </a:rPr>
              <a:t> </a:t>
            </a:r>
            <a:r>
              <a:rPr lang="en-US" sz="2000" dirty="0" err="1">
                <a:sym typeface="Inter"/>
              </a:rPr>
              <a:t>maior</a:t>
            </a:r>
            <a:r>
              <a:rPr lang="en-US" sz="2000" dirty="0">
                <a:sym typeface="Inter"/>
              </a:rPr>
              <a:t> </a:t>
            </a:r>
            <a:r>
              <a:rPr lang="en-US" sz="2000" dirty="0" err="1">
                <a:sym typeface="Inter"/>
              </a:rPr>
              <a:t>segurança</a:t>
            </a:r>
            <a:r>
              <a:rPr lang="en-US" sz="2000" dirty="0">
                <a:sym typeface="Inter"/>
              </a:rPr>
              <a:t> dos </a:t>
            </a:r>
            <a:r>
              <a:rPr lang="en-US" sz="2000" dirty="0" err="1">
                <a:sym typeface="Inter"/>
              </a:rPr>
              <a:t>produtores</a:t>
            </a:r>
            <a:r>
              <a:rPr lang="en-US" sz="2000" dirty="0">
                <a:sym typeface="Inter"/>
              </a:rPr>
              <a:t> na </a:t>
            </a:r>
            <a:r>
              <a:rPr lang="en-US" sz="2000" dirty="0" err="1">
                <a:sym typeface="Inter"/>
              </a:rPr>
              <a:t>utilização</a:t>
            </a:r>
            <a:r>
              <a:rPr lang="en-US" sz="2000" dirty="0">
                <a:sym typeface="Inter"/>
              </a:rPr>
              <a:t> de bioinsumos</a:t>
            </a:r>
          </a:p>
          <a:p>
            <a:endParaRPr lang="en-US" sz="2000" dirty="0">
              <a:sym typeface="Inter"/>
            </a:endParaRPr>
          </a:p>
          <a:p>
            <a:r>
              <a:rPr lang="en-US" sz="2000" dirty="0">
                <a:sym typeface="Inter"/>
              </a:rPr>
              <a:t>&gt;&gt; </a:t>
            </a:r>
            <a:r>
              <a:rPr lang="en-US" sz="2000" dirty="0" err="1">
                <a:sym typeface="Inter"/>
              </a:rPr>
              <a:t>Assegurar</a:t>
            </a:r>
            <a:r>
              <a:rPr lang="en-US" sz="2000" dirty="0">
                <a:sym typeface="Inter"/>
              </a:rPr>
              <a:t> </a:t>
            </a:r>
            <a:r>
              <a:rPr lang="en-US" sz="2000" dirty="0" err="1">
                <a:sym typeface="Inter"/>
              </a:rPr>
              <a:t>melhor</a:t>
            </a:r>
            <a:r>
              <a:rPr lang="en-US" sz="2000" dirty="0">
                <a:sym typeface="Inter"/>
              </a:rPr>
              <a:t> </a:t>
            </a:r>
            <a:r>
              <a:rPr lang="en-US" sz="2000" dirty="0" err="1">
                <a:sym typeface="Inter"/>
              </a:rPr>
              <a:t>aproveitamento</a:t>
            </a:r>
            <a:r>
              <a:rPr lang="en-US" sz="2000" dirty="0">
                <a:sym typeface="Inter"/>
              </a:rPr>
              <a:t> </a:t>
            </a:r>
            <a:r>
              <a:rPr lang="en-US" sz="2000" dirty="0" err="1">
                <a:sym typeface="Inter"/>
              </a:rPr>
              <a:t>técnico</a:t>
            </a:r>
            <a:r>
              <a:rPr lang="en-US" sz="2000" dirty="0">
                <a:sym typeface="Inter"/>
              </a:rPr>
              <a:t> dos </a:t>
            </a:r>
            <a:r>
              <a:rPr lang="en-US" sz="2000" dirty="0" err="1">
                <a:sym typeface="Inter"/>
              </a:rPr>
              <a:t>produtos</a:t>
            </a:r>
            <a:r>
              <a:rPr lang="en-US" sz="2000" dirty="0">
                <a:sym typeface="Inter"/>
              </a:rPr>
              <a:t> </a:t>
            </a:r>
          </a:p>
          <a:p>
            <a:endParaRPr lang="en-US" sz="2000" dirty="0">
              <a:sym typeface="Inter"/>
            </a:endParaRPr>
          </a:p>
          <a:p>
            <a:r>
              <a:rPr lang="en-US" sz="2000" dirty="0">
                <a:sym typeface="Inter"/>
              </a:rPr>
              <a:t>&gt;&gt; </a:t>
            </a:r>
            <a:r>
              <a:rPr lang="en-US" sz="2000" dirty="0" err="1">
                <a:sym typeface="Inter"/>
              </a:rPr>
              <a:t>Consolidar</a:t>
            </a:r>
            <a:r>
              <a:rPr lang="en-US" sz="2000" dirty="0">
                <a:sym typeface="Inter"/>
              </a:rPr>
              <a:t> </a:t>
            </a:r>
            <a:r>
              <a:rPr lang="en-US" sz="2000" dirty="0" err="1">
                <a:sym typeface="Inter"/>
              </a:rPr>
              <a:t>uma</a:t>
            </a:r>
            <a:r>
              <a:rPr lang="en-US" sz="2000" dirty="0">
                <a:sym typeface="Inter"/>
              </a:rPr>
              <a:t> </a:t>
            </a:r>
            <a:r>
              <a:rPr lang="en-US" sz="2000" dirty="0" err="1">
                <a:sym typeface="Inter"/>
              </a:rPr>
              <a:t>comunidade</a:t>
            </a:r>
            <a:r>
              <a:rPr lang="en-US" sz="2000" dirty="0">
                <a:sym typeface="Inter"/>
              </a:rPr>
              <a:t> de </a:t>
            </a:r>
            <a:r>
              <a:rPr lang="en-US" sz="2000" dirty="0" err="1">
                <a:sym typeface="Inter"/>
              </a:rPr>
              <a:t>conhecimento</a:t>
            </a:r>
            <a:r>
              <a:rPr lang="en-US" sz="2000" dirty="0">
                <a:sym typeface="Inter"/>
              </a:rPr>
              <a:t> que </a:t>
            </a:r>
            <a:r>
              <a:rPr lang="en-US" sz="2000" dirty="0" err="1">
                <a:sym typeface="Inter"/>
              </a:rPr>
              <a:t>multiplica</a:t>
            </a:r>
            <a:r>
              <a:rPr lang="en-US" sz="2000" dirty="0">
                <a:sym typeface="Inter"/>
              </a:rPr>
              <a:t> a </a:t>
            </a:r>
            <a:r>
              <a:rPr lang="en-US" sz="2000" dirty="0" err="1">
                <a:sym typeface="Inter"/>
              </a:rPr>
              <a:t>adoção</a:t>
            </a:r>
            <a:r>
              <a:rPr lang="en-US" sz="2000" dirty="0">
                <a:sym typeface="Inter"/>
              </a:rPr>
              <a:t> e </a:t>
            </a:r>
            <a:r>
              <a:rPr lang="en-US" sz="2000" dirty="0" err="1">
                <a:sym typeface="Inter"/>
              </a:rPr>
              <a:t>reduz</a:t>
            </a:r>
            <a:r>
              <a:rPr lang="en-US" sz="2000" dirty="0">
                <a:sym typeface="Inter"/>
              </a:rPr>
              <a:t> </a:t>
            </a:r>
            <a:r>
              <a:rPr lang="en-US" sz="2000" dirty="0" err="1">
                <a:sym typeface="Inter"/>
              </a:rPr>
              <a:t>falhas</a:t>
            </a:r>
            <a:r>
              <a:rPr lang="en-US" sz="2000" dirty="0">
                <a:sym typeface="Inter"/>
              </a:rPr>
              <a:t>, </a:t>
            </a:r>
            <a:r>
              <a:rPr lang="en-US" sz="2000" dirty="0" err="1">
                <a:sym typeface="Inter"/>
              </a:rPr>
              <a:t>aumenta</a:t>
            </a:r>
            <a:r>
              <a:rPr lang="en-US" sz="2000" dirty="0">
                <a:sym typeface="Inter"/>
              </a:rPr>
              <a:t> da taxa de </a:t>
            </a:r>
            <a:r>
              <a:rPr lang="en-US" sz="2000" dirty="0" err="1">
                <a:sym typeface="Inter"/>
              </a:rPr>
              <a:t>sucesso</a:t>
            </a:r>
            <a:endParaRPr lang="en-US" sz="2000" dirty="0">
              <a:sym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15836624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3A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75731" y="-108000"/>
            <a:ext cx="18839462" cy="10503000"/>
          </a:xfrm>
          <a:custGeom>
            <a:avLst/>
            <a:gdLst/>
            <a:ahLst/>
            <a:cxnLst/>
            <a:rect l="l" t="t" r="r" b="b"/>
            <a:pathLst>
              <a:path w="18839462" h="10503000">
                <a:moveTo>
                  <a:pt x="0" y="0"/>
                </a:moveTo>
                <a:lnTo>
                  <a:pt x="18839462" y="0"/>
                </a:lnTo>
                <a:lnTo>
                  <a:pt x="18839462" y="10503000"/>
                </a:lnTo>
                <a:lnTo>
                  <a:pt x="0" y="10503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015103" y="440651"/>
            <a:ext cx="1136392" cy="1094063"/>
          </a:xfrm>
          <a:custGeom>
            <a:avLst/>
            <a:gdLst/>
            <a:ahLst/>
            <a:cxnLst/>
            <a:rect l="l" t="t" r="r" b="b"/>
            <a:pathLst>
              <a:path w="1136392" h="1094063">
                <a:moveTo>
                  <a:pt x="0" y="0"/>
                </a:moveTo>
                <a:lnTo>
                  <a:pt x="1136392" y="0"/>
                </a:lnTo>
                <a:lnTo>
                  <a:pt x="1136392" y="1094063"/>
                </a:lnTo>
                <a:lnTo>
                  <a:pt x="0" y="109406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982396" y="790575"/>
            <a:ext cx="10219003" cy="11151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521"/>
              </a:lnSpc>
            </a:pPr>
            <a:r>
              <a:rPr lang="en-US" sz="5951" b="1" spc="-119" dirty="0">
                <a:solidFill>
                  <a:srgbClr val="FFFFFF"/>
                </a:solidFill>
                <a:latin typeface="Goldplay"/>
                <a:ea typeface="Montaser Arabic Semi-Bold"/>
                <a:cs typeface="Montaser Arabic Semi-Bold"/>
                <a:sym typeface="Montaser Arabic Semi-Bold"/>
              </a:rPr>
              <a:t>BRASIL COMO LÍDER GLOBAL</a:t>
            </a:r>
          </a:p>
        </p:txBody>
      </p:sp>
      <p:sp>
        <p:nvSpPr>
          <p:cNvPr id="8" name="Freeform 8"/>
          <p:cNvSpPr/>
          <p:nvPr/>
        </p:nvSpPr>
        <p:spPr>
          <a:xfrm>
            <a:off x="829480" y="1916936"/>
            <a:ext cx="7639840" cy="656438"/>
          </a:xfrm>
          <a:custGeom>
            <a:avLst/>
            <a:gdLst/>
            <a:ahLst/>
            <a:cxnLst/>
            <a:rect l="l" t="t" r="r" b="b"/>
            <a:pathLst>
              <a:path w="7639840" h="656438">
                <a:moveTo>
                  <a:pt x="0" y="0"/>
                </a:moveTo>
                <a:lnTo>
                  <a:pt x="7639840" y="0"/>
                </a:lnTo>
                <a:lnTo>
                  <a:pt x="7639840" y="656438"/>
                </a:lnTo>
                <a:lnTo>
                  <a:pt x="0" y="65643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042358" y="2804327"/>
            <a:ext cx="7639840" cy="58599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l">
              <a:lnSpc>
                <a:spcPts val="4554"/>
              </a:lnSpc>
              <a:buFont typeface="Symbol" panose="05050102010706020507" pitchFamily="18" charset="2"/>
              <a:buChar char="®"/>
            </a:pPr>
            <a:r>
              <a:rPr lang="en-US" sz="3200" spc="-56" dirty="0" err="1">
                <a:solidFill>
                  <a:srgbClr val="FFFFFF"/>
                </a:solidFill>
                <a:latin typeface="Goldplay"/>
                <a:ea typeface="HK Grotesk"/>
                <a:cs typeface="HK Grotesk"/>
                <a:sym typeface="HK Grotesk"/>
              </a:rPr>
              <a:t>Posicionar</a:t>
            </a:r>
            <a:r>
              <a:rPr lang="en-US" sz="3200" spc="-56" dirty="0">
                <a:solidFill>
                  <a:srgbClr val="FFFFFF"/>
                </a:solidFill>
                <a:latin typeface="Goldplay"/>
                <a:ea typeface="HK Grotesk"/>
                <a:cs typeface="HK Grotesk"/>
                <a:sym typeface="HK Grotesk"/>
              </a:rPr>
              <a:t> o Brasil </a:t>
            </a:r>
            <a:r>
              <a:rPr lang="en-US" sz="3200" spc="-56" dirty="0" err="1">
                <a:solidFill>
                  <a:srgbClr val="FFFFFF"/>
                </a:solidFill>
                <a:latin typeface="Goldplay"/>
                <a:ea typeface="HK Grotesk"/>
                <a:cs typeface="HK Grotesk"/>
                <a:sym typeface="HK Grotesk"/>
              </a:rPr>
              <a:t>próximos</a:t>
            </a:r>
            <a:r>
              <a:rPr lang="en-US" sz="3200" spc="-56" dirty="0">
                <a:solidFill>
                  <a:srgbClr val="FFFFFF"/>
                </a:solidFill>
                <a:latin typeface="Goldplay"/>
                <a:ea typeface="HK Grotesk"/>
                <a:cs typeface="HK Grotesk"/>
                <a:sym typeface="HK Grotesk"/>
              </a:rPr>
              <a:t> </a:t>
            </a:r>
            <a:r>
              <a:rPr lang="en-US" sz="3200" spc="-56" dirty="0" err="1">
                <a:solidFill>
                  <a:srgbClr val="FFFFFF"/>
                </a:solidFill>
                <a:latin typeface="Goldplay"/>
                <a:ea typeface="HK Grotesk"/>
                <a:cs typeface="HK Grotesk"/>
                <a:sym typeface="HK Grotesk"/>
              </a:rPr>
              <a:t>anos</a:t>
            </a:r>
            <a:r>
              <a:rPr lang="en-US" sz="3200" spc="-56" dirty="0">
                <a:solidFill>
                  <a:srgbClr val="FFFFFF"/>
                </a:solidFill>
                <a:latin typeface="Goldplay"/>
                <a:ea typeface="HK Grotesk"/>
                <a:cs typeface="HK Grotesk"/>
                <a:sym typeface="HK Grotesk"/>
              </a:rPr>
              <a:t> </a:t>
            </a:r>
            <a:r>
              <a:rPr lang="en-US" sz="3200" spc="-56" dirty="0" err="1">
                <a:solidFill>
                  <a:srgbClr val="FFFFFF"/>
                </a:solidFill>
                <a:latin typeface="Goldplay"/>
                <a:ea typeface="HK Grotesk"/>
                <a:cs typeface="HK Grotesk"/>
                <a:sym typeface="HK Grotesk"/>
              </a:rPr>
              <a:t>como</a:t>
            </a:r>
            <a:r>
              <a:rPr lang="en-US" sz="3200" spc="-56" dirty="0">
                <a:solidFill>
                  <a:srgbClr val="FFFFFF"/>
                </a:solidFill>
                <a:latin typeface="Goldplay"/>
                <a:ea typeface="HK Grotesk"/>
                <a:cs typeface="HK Grotesk"/>
                <a:sym typeface="HK Grotesk"/>
              </a:rPr>
              <a:t> </a:t>
            </a:r>
            <a:r>
              <a:rPr lang="en-US" sz="3200" spc="-56" dirty="0" err="1">
                <a:solidFill>
                  <a:srgbClr val="FFFFFF"/>
                </a:solidFill>
                <a:latin typeface="Goldplay"/>
                <a:ea typeface="HK Grotesk"/>
                <a:cs typeface="HK Grotesk"/>
                <a:sym typeface="HK Grotesk"/>
              </a:rPr>
              <a:t>referência</a:t>
            </a:r>
            <a:r>
              <a:rPr lang="en-US" sz="3200" spc="-56" dirty="0">
                <a:solidFill>
                  <a:srgbClr val="FFFFFF"/>
                </a:solidFill>
                <a:latin typeface="Goldplay"/>
                <a:ea typeface="HK Grotesk"/>
                <a:cs typeface="HK Grotesk"/>
                <a:sym typeface="HK Grotesk"/>
              </a:rPr>
              <a:t> global </a:t>
            </a:r>
            <a:r>
              <a:rPr lang="en-US" sz="3200" spc="-56" dirty="0" err="1">
                <a:solidFill>
                  <a:srgbClr val="FFFFFF"/>
                </a:solidFill>
                <a:latin typeface="Goldplay"/>
                <a:ea typeface="HK Grotesk"/>
                <a:cs typeface="HK Grotesk"/>
                <a:sym typeface="HK Grotesk"/>
              </a:rPr>
              <a:t>em</a:t>
            </a:r>
            <a:r>
              <a:rPr lang="en-US" sz="3200" spc="-56" dirty="0">
                <a:solidFill>
                  <a:srgbClr val="FFFFFF"/>
                </a:solidFill>
                <a:latin typeface="Goldplay"/>
                <a:ea typeface="HK Grotesk"/>
                <a:cs typeface="HK Grotesk"/>
                <a:sym typeface="HK Grotesk"/>
              </a:rPr>
              <a:t> bioinsumos</a:t>
            </a:r>
          </a:p>
          <a:p>
            <a:pPr marL="457200" indent="-457200" algn="l">
              <a:lnSpc>
                <a:spcPts val="4554"/>
              </a:lnSpc>
              <a:buFont typeface="Symbol" panose="05050102010706020507" pitchFamily="18" charset="2"/>
              <a:buChar char="®"/>
            </a:pPr>
            <a:endParaRPr lang="en-US" sz="3200" spc="-56" dirty="0">
              <a:solidFill>
                <a:srgbClr val="FFFFFF"/>
              </a:solidFill>
              <a:latin typeface="Goldplay"/>
              <a:ea typeface="HK Grotesk"/>
              <a:cs typeface="HK Grotesk"/>
              <a:sym typeface="HK Grotesk"/>
            </a:endParaRPr>
          </a:p>
          <a:p>
            <a:pPr marL="457200" indent="-457200" algn="l">
              <a:lnSpc>
                <a:spcPts val="4554"/>
              </a:lnSpc>
              <a:buFont typeface="Symbol" panose="05050102010706020507" pitchFamily="18" charset="2"/>
              <a:buChar char="®"/>
            </a:pPr>
            <a:r>
              <a:rPr lang="en-US" sz="3200" spc="-56" dirty="0">
                <a:solidFill>
                  <a:srgbClr val="FFFFFF"/>
                </a:solidFill>
                <a:latin typeface="Goldplay"/>
                <a:ea typeface="HK Grotesk"/>
                <a:cs typeface="HK Grotesk"/>
                <a:sym typeface="HK Grotesk"/>
              </a:rPr>
              <a:t>Ser </a:t>
            </a:r>
            <a:r>
              <a:rPr lang="en-US" sz="3200" spc="-56" dirty="0" err="1">
                <a:solidFill>
                  <a:srgbClr val="FFFFFF"/>
                </a:solidFill>
                <a:latin typeface="Goldplay"/>
                <a:ea typeface="HK Grotesk"/>
                <a:cs typeface="HK Grotesk"/>
                <a:sym typeface="HK Grotesk"/>
              </a:rPr>
              <a:t>referência</a:t>
            </a:r>
            <a:r>
              <a:rPr lang="en-US" sz="3200" spc="-56" dirty="0">
                <a:solidFill>
                  <a:srgbClr val="FFFFFF"/>
                </a:solidFill>
                <a:latin typeface="Goldplay"/>
                <a:ea typeface="HK Grotesk"/>
                <a:cs typeface="HK Grotesk"/>
                <a:sym typeface="HK Grotesk"/>
              </a:rPr>
              <a:t> de boas </a:t>
            </a:r>
            <a:r>
              <a:rPr lang="en-US" sz="3200" spc="-56" dirty="0" err="1">
                <a:solidFill>
                  <a:srgbClr val="FFFFFF"/>
                </a:solidFill>
                <a:latin typeface="Goldplay"/>
                <a:ea typeface="HK Grotesk"/>
                <a:cs typeface="HK Grotesk"/>
                <a:sym typeface="HK Grotesk"/>
              </a:rPr>
              <a:t>práticas</a:t>
            </a:r>
            <a:r>
              <a:rPr lang="en-US" sz="3200" spc="-56" dirty="0">
                <a:solidFill>
                  <a:srgbClr val="FFFFFF"/>
                </a:solidFill>
                <a:latin typeface="Goldplay"/>
                <a:ea typeface="HK Grotesk"/>
                <a:cs typeface="HK Grotesk"/>
                <a:sym typeface="HK Grotesk"/>
              </a:rPr>
              <a:t> no </a:t>
            </a:r>
            <a:r>
              <a:rPr lang="en-US" sz="3200" spc="-56" dirty="0" err="1">
                <a:solidFill>
                  <a:srgbClr val="FFFFFF"/>
                </a:solidFill>
                <a:latin typeface="Goldplay"/>
                <a:ea typeface="HK Grotesk"/>
                <a:cs typeface="HK Grotesk"/>
                <a:sym typeface="HK Grotesk"/>
              </a:rPr>
              <a:t>mundo</a:t>
            </a:r>
            <a:endParaRPr lang="en-US" sz="3200" spc="-56" dirty="0">
              <a:solidFill>
                <a:srgbClr val="FFFFFF"/>
              </a:solidFill>
              <a:latin typeface="Goldplay"/>
              <a:ea typeface="HK Grotesk"/>
              <a:cs typeface="HK Grotesk"/>
              <a:sym typeface="HK Grotesk"/>
            </a:endParaRPr>
          </a:p>
          <a:p>
            <a:pPr marL="457200" indent="-457200" algn="l">
              <a:lnSpc>
                <a:spcPts val="4554"/>
              </a:lnSpc>
              <a:buFont typeface="Symbol" panose="05050102010706020507" pitchFamily="18" charset="2"/>
              <a:buChar char="®"/>
            </a:pPr>
            <a:endParaRPr lang="en-US" sz="3200" spc="-56" dirty="0">
              <a:solidFill>
                <a:srgbClr val="FFFFFF"/>
              </a:solidFill>
              <a:latin typeface="Goldplay"/>
              <a:ea typeface="HK Grotesk"/>
              <a:cs typeface="HK Grotesk"/>
              <a:sym typeface="HK Grotesk"/>
            </a:endParaRPr>
          </a:p>
          <a:p>
            <a:pPr marL="457200" indent="-457200" algn="l">
              <a:lnSpc>
                <a:spcPts val="4554"/>
              </a:lnSpc>
              <a:buFont typeface="Symbol" panose="05050102010706020507" pitchFamily="18" charset="2"/>
              <a:buChar char="®"/>
            </a:pPr>
            <a:r>
              <a:rPr lang="en-US" sz="3200" spc="-56" dirty="0" err="1">
                <a:solidFill>
                  <a:srgbClr val="FFFFFF"/>
                </a:solidFill>
                <a:latin typeface="Goldplay"/>
                <a:ea typeface="HK Grotesk"/>
                <a:cs typeface="HK Grotesk"/>
                <a:sym typeface="HK Grotesk"/>
              </a:rPr>
              <a:t>Fortalecer</a:t>
            </a:r>
            <a:r>
              <a:rPr lang="en-US" sz="3200" spc="-56" dirty="0">
                <a:solidFill>
                  <a:srgbClr val="FFFFFF"/>
                </a:solidFill>
                <a:latin typeface="Goldplay"/>
                <a:ea typeface="HK Grotesk"/>
                <a:cs typeface="HK Grotesk"/>
                <a:sym typeface="HK Grotesk"/>
              </a:rPr>
              <a:t> o </a:t>
            </a:r>
            <a:r>
              <a:rPr lang="en-US" sz="3200" spc="-56" dirty="0" err="1">
                <a:solidFill>
                  <a:srgbClr val="FFFFFF"/>
                </a:solidFill>
                <a:latin typeface="Goldplay"/>
                <a:ea typeface="HK Grotesk"/>
                <a:cs typeface="HK Grotesk"/>
                <a:sym typeface="HK Grotesk"/>
              </a:rPr>
              <a:t>produtor</a:t>
            </a:r>
            <a:r>
              <a:rPr lang="en-US" sz="3200" spc="-56" dirty="0">
                <a:solidFill>
                  <a:srgbClr val="FFFFFF"/>
                </a:solidFill>
                <a:latin typeface="Goldplay"/>
                <a:ea typeface="HK Grotesk"/>
                <a:cs typeface="HK Grotesk"/>
                <a:sym typeface="HK Grotesk"/>
              </a:rPr>
              <a:t> rural </a:t>
            </a:r>
            <a:r>
              <a:rPr lang="en-US" sz="3200" spc="-56" dirty="0" err="1">
                <a:solidFill>
                  <a:srgbClr val="FFFFFF"/>
                </a:solidFill>
                <a:latin typeface="Goldplay"/>
                <a:ea typeface="HK Grotesk"/>
                <a:cs typeface="HK Grotesk"/>
                <a:sym typeface="HK Grotesk"/>
              </a:rPr>
              <a:t>como</a:t>
            </a:r>
            <a:r>
              <a:rPr lang="en-US" sz="3200" spc="-56" dirty="0">
                <a:solidFill>
                  <a:srgbClr val="FFFFFF"/>
                </a:solidFill>
                <a:latin typeface="Goldplay"/>
                <a:ea typeface="HK Grotesk"/>
                <a:cs typeface="HK Grotesk"/>
                <a:sym typeface="HK Grotesk"/>
              </a:rPr>
              <a:t> </a:t>
            </a:r>
            <a:r>
              <a:rPr lang="en-US" sz="3200" spc="-56" dirty="0" err="1">
                <a:solidFill>
                  <a:srgbClr val="FFFFFF"/>
                </a:solidFill>
                <a:latin typeface="Goldplay"/>
                <a:ea typeface="HK Grotesk"/>
                <a:cs typeface="HK Grotesk"/>
                <a:sym typeface="HK Grotesk"/>
              </a:rPr>
              <a:t>produtor</a:t>
            </a:r>
            <a:r>
              <a:rPr lang="en-US" sz="3200" spc="-56" dirty="0">
                <a:solidFill>
                  <a:srgbClr val="FFFFFF"/>
                </a:solidFill>
                <a:latin typeface="Goldplay"/>
                <a:ea typeface="HK Grotesk"/>
                <a:cs typeface="HK Grotesk"/>
                <a:sym typeface="HK Grotesk"/>
              </a:rPr>
              <a:t> </a:t>
            </a:r>
            <a:r>
              <a:rPr lang="en-US" sz="3200" spc="-56" dirty="0" err="1">
                <a:solidFill>
                  <a:srgbClr val="FFFFFF"/>
                </a:solidFill>
                <a:latin typeface="Goldplay"/>
                <a:ea typeface="HK Grotesk"/>
                <a:cs typeface="HK Grotesk"/>
                <a:sym typeface="HK Grotesk"/>
              </a:rPr>
              <a:t>sustentável</a:t>
            </a:r>
            <a:endParaRPr lang="en-US" sz="3200" spc="-56" dirty="0">
              <a:solidFill>
                <a:srgbClr val="FFFFFF"/>
              </a:solidFill>
              <a:latin typeface="Goldplay"/>
              <a:ea typeface="HK Grotesk"/>
              <a:cs typeface="HK Grotesk"/>
              <a:sym typeface="HK Grotesk"/>
            </a:endParaRPr>
          </a:p>
          <a:p>
            <a:pPr marL="457200" indent="-457200" algn="l">
              <a:lnSpc>
                <a:spcPts val="4554"/>
              </a:lnSpc>
              <a:buFont typeface="Symbol" panose="05050102010706020507" pitchFamily="18" charset="2"/>
              <a:buChar char="®"/>
            </a:pPr>
            <a:endParaRPr lang="en-US" sz="3200" spc="-56" dirty="0">
              <a:solidFill>
                <a:srgbClr val="FFFFFF"/>
              </a:solidFill>
              <a:latin typeface="Goldplay"/>
              <a:ea typeface="HK Grotesk"/>
              <a:cs typeface="HK Grotesk"/>
              <a:sym typeface="HK Grotesk"/>
            </a:endParaRPr>
          </a:p>
          <a:p>
            <a:pPr marL="457200" indent="-457200" algn="l">
              <a:lnSpc>
                <a:spcPts val="4554"/>
              </a:lnSpc>
              <a:buFont typeface="Symbol" panose="05050102010706020507" pitchFamily="18" charset="2"/>
              <a:buChar char="®"/>
            </a:pPr>
            <a:r>
              <a:rPr lang="en-US" sz="3200" spc="-56" dirty="0" err="1">
                <a:solidFill>
                  <a:srgbClr val="FFFFFF"/>
                </a:solidFill>
                <a:latin typeface="Goldplay"/>
                <a:ea typeface="HK Grotesk"/>
                <a:cs typeface="HK Grotesk"/>
                <a:sym typeface="HK Grotesk"/>
              </a:rPr>
              <a:t>Posicinar</a:t>
            </a:r>
            <a:r>
              <a:rPr lang="en-US" sz="3200" spc="-56" dirty="0">
                <a:solidFill>
                  <a:srgbClr val="FFFFFF"/>
                </a:solidFill>
                <a:latin typeface="Goldplay"/>
                <a:ea typeface="HK Grotesk"/>
                <a:cs typeface="HK Grotesk"/>
                <a:sym typeface="HK Grotesk"/>
              </a:rPr>
              <a:t> </a:t>
            </a:r>
            <a:r>
              <a:rPr lang="en-US" sz="3200" spc="-56" dirty="0" err="1">
                <a:solidFill>
                  <a:srgbClr val="FFFFFF"/>
                </a:solidFill>
                <a:latin typeface="Goldplay"/>
                <a:ea typeface="HK Grotesk"/>
                <a:cs typeface="HK Grotesk"/>
                <a:sym typeface="HK Grotesk"/>
              </a:rPr>
              <a:t>empresas</a:t>
            </a:r>
            <a:r>
              <a:rPr lang="en-US" sz="3200" spc="-56" dirty="0">
                <a:solidFill>
                  <a:srgbClr val="FFFFFF"/>
                </a:solidFill>
                <a:latin typeface="Goldplay"/>
                <a:ea typeface="HK Grotesk"/>
                <a:cs typeface="HK Grotesk"/>
                <a:sym typeface="HK Grotesk"/>
              </a:rPr>
              <a:t> </a:t>
            </a:r>
            <a:r>
              <a:rPr lang="en-US" sz="3200" spc="-56" dirty="0" err="1">
                <a:solidFill>
                  <a:srgbClr val="FFFFFF"/>
                </a:solidFill>
                <a:latin typeface="Goldplay"/>
                <a:ea typeface="HK Grotesk"/>
                <a:cs typeface="HK Grotesk"/>
                <a:sym typeface="HK Grotesk"/>
              </a:rPr>
              <a:t>brasileiras</a:t>
            </a:r>
            <a:r>
              <a:rPr lang="en-US" sz="3200" spc="-56" dirty="0">
                <a:solidFill>
                  <a:srgbClr val="FFFFFF"/>
                </a:solidFill>
                <a:latin typeface="Goldplay"/>
                <a:ea typeface="HK Grotesk"/>
                <a:cs typeface="HK Grotesk"/>
                <a:sym typeface="HK Grotesk"/>
              </a:rPr>
              <a:t> de bioinsumos na </a:t>
            </a:r>
            <a:r>
              <a:rPr lang="en-US" sz="3200" spc="-56" dirty="0" err="1">
                <a:solidFill>
                  <a:srgbClr val="FFFFFF"/>
                </a:solidFill>
                <a:latin typeface="Goldplay"/>
                <a:ea typeface="HK Grotesk"/>
                <a:cs typeface="HK Grotesk"/>
                <a:sym typeface="HK Grotesk"/>
              </a:rPr>
              <a:t>líderança</a:t>
            </a:r>
            <a:r>
              <a:rPr lang="en-US" sz="3200" spc="-56" dirty="0">
                <a:solidFill>
                  <a:srgbClr val="FFFFFF"/>
                </a:solidFill>
                <a:latin typeface="Goldplay"/>
                <a:ea typeface="HK Grotesk"/>
                <a:cs typeface="HK Grotesk"/>
                <a:sym typeface="HK Grotesk"/>
              </a:rPr>
              <a:t> do mercado </a:t>
            </a:r>
            <a:r>
              <a:rPr lang="en-US" sz="3200" spc="-56" dirty="0" err="1">
                <a:solidFill>
                  <a:srgbClr val="FFFFFF"/>
                </a:solidFill>
                <a:latin typeface="Goldplay"/>
                <a:ea typeface="HK Grotesk"/>
                <a:cs typeface="HK Grotesk"/>
                <a:sym typeface="HK Grotesk"/>
              </a:rPr>
              <a:t>mundial</a:t>
            </a:r>
            <a:endParaRPr lang="en-US" sz="3200" spc="-56" dirty="0">
              <a:solidFill>
                <a:srgbClr val="FFFFFF"/>
              </a:solidFill>
              <a:latin typeface="Goldplay"/>
              <a:ea typeface="HK Grotesk"/>
              <a:cs typeface="HK Grotesk"/>
              <a:sym typeface="HK Grotesk"/>
            </a:endParaRPr>
          </a:p>
        </p:txBody>
      </p:sp>
      <p:grpSp>
        <p:nvGrpSpPr>
          <p:cNvPr id="12" name="Group 4">
            <a:extLst>
              <a:ext uri="{FF2B5EF4-FFF2-40B4-BE49-F238E27FC236}">
                <a16:creationId xmlns:a16="http://schemas.microsoft.com/office/drawing/2014/main" id="{D6E80496-164B-41ED-A229-339E2A76CCBA}"/>
              </a:ext>
            </a:extLst>
          </p:cNvPr>
          <p:cNvGrpSpPr/>
          <p:nvPr/>
        </p:nvGrpSpPr>
        <p:grpSpPr>
          <a:xfrm>
            <a:off x="10173236" y="3374977"/>
            <a:ext cx="8178594" cy="6950123"/>
            <a:chOff x="0" y="0"/>
            <a:chExt cx="10904792" cy="9266831"/>
          </a:xfrm>
        </p:grpSpPr>
        <p:sp>
          <p:nvSpPr>
            <p:cNvPr id="13" name="Freeform 5" descr="Diagrama  Descrição gerada automaticamente">
              <a:extLst>
                <a:ext uri="{FF2B5EF4-FFF2-40B4-BE49-F238E27FC236}">
                  <a16:creationId xmlns:a16="http://schemas.microsoft.com/office/drawing/2014/main" id="{3808D31E-E4DF-4361-B16C-5D6CE4418D4F}"/>
                </a:ext>
              </a:extLst>
            </p:cNvPr>
            <p:cNvSpPr/>
            <p:nvPr/>
          </p:nvSpPr>
          <p:spPr>
            <a:xfrm>
              <a:off x="0" y="0"/>
              <a:ext cx="10904855" cy="9266809"/>
            </a:xfrm>
            <a:custGeom>
              <a:avLst/>
              <a:gdLst/>
              <a:ahLst/>
              <a:cxnLst/>
              <a:rect l="l" t="t" r="r" b="b"/>
              <a:pathLst>
                <a:path w="10904855" h="9266809">
                  <a:moveTo>
                    <a:pt x="0" y="0"/>
                  </a:moveTo>
                  <a:lnTo>
                    <a:pt x="10904855" y="0"/>
                  </a:lnTo>
                  <a:lnTo>
                    <a:pt x="10904855" y="9266809"/>
                  </a:lnTo>
                  <a:lnTo>
                    <a:pt x="0" y="92668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30000"/>
              </a:blip>
              <a:stretch>
                <a:fillRect t="-58" b="-58"/>
              </a:stretch>
            </a:blipFill>
          </p:spPr>
        </p:sp>
      </p:grpSp>
      <p:grpSp>
        <p:nvGrpSpPr>
          <p:cNvPr id="14" name="Group 7">
            <a:extLst>
              <a:ext uri="{FF2B5EF4-FFF2-40B4-BE49-F238E27FC236}">
                <a16:creationId xmlns:a16="http://schemas.microsoft.com/office/drawing/2014/main" id="{CBF541E8-55DB-440C-BC93-847614848592}"/>
              </a:ext>
            </a:extLst>
          </p:cNvPr>
          <p:cNvGrpSpPr>
            <a:grpSpLocks noChangeAspect="1"/>
          </p:cNvGrpSpPr>
          <p:nvPr/>
        </p:nvGrpSpPr>
        <p:grpSpPr>
          <a:xfrm>
            <a:off x="15075734" y="421601"/>
            <a:ext cx="2451380" cy="940513"/>
            <a:chOff x="0" y="0"/>
            <a:chExt cx="4624135" cy="1774127"/>
          </a:xfrm>
        </p:grpSpPr>
        <p:sp>
          <p:nvSpPr>
            <p:cNvPr id="15" name="Freeform 8" descr="Logotipo  O conteúdo gerado por IA pode estar incorreto.">
              <a:extLst>
                <a:ext uri="{FF2B5EF4-FFF2-40B4-BE49-F238E27FC236}">
                  <a16:creationId xmlns:a16="http://schemas.microsoft.com/office/drawing/2014/main" id="{BA46FCAE-892E-46B6-AB7A-C7FBCE149EE7}"/>
                </a:ext>
              </a:extLst>
            </p:cNvPr>
            <p:cNvSpPr/>
            <p:nvPr/>
          </p:nvSpPr>
          <p:spPr>
            <a:xfrm>
              <a:off x="0" y="0"/>
              <a:ext cx="4624197" cy="1774190"/>
            </a:xfrm>
            <a:custGeom>
              <a:avLst/>
              <a:gdLst/>
              <a:ahLst/>
              <a:cxnLst/>
              <a:rect l="l" t="t" r="r" b="b"/>
              <a:pathLst>
                <a:path w="4624197" h="1774190">
                  <a:moveTo>
                    <a:pt x="0" y="0"/>
                  </a:moveTo>
                  <a:lnTo>
                    <a:pt x="4624197" y="0"/>
                  </a:lnTo>
                  <a:lnTo>
                    <a:pt x="4624197" y="1774190"/>
                  </a:lnTo>
                  <a:lnTo>
                    <a:pt x="0" y="17741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t="-3" r="1"/>
              </a:stretch>
            </a:blipFill>
          </p:spPr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9220200" y="-723900"/>
            <a:ext cx="9601200" cy="12801600"/>
            <a:chOff x="0" y="0"/>
            <a:chExt cx="12801600" cy="17068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801600" cy="17068800"/>
            </a:xfrm>
            <a:custGeom>
              <a:avLst/>
              <a:gdLst/>
              <a:ahLst/>
              <a:cxnLst/>
              <a:rect l="l" t="t" r="r" b="b"/>
              <a:pathLst>
                <a:path w="12801600" h="17068800">
                  <a:moveTo>
                    <a:pt x="0" y="0"/>
                  </a:moveTo>
                  <a:lnTo>
                    <a:pt x="12801600" y="0"/>
                  </a:lnTo>
                  <a:lnTo>
                    <a:pt x="12801600" y="17068800"/>
                  </a:lnTo>
                  <a:lnTo>
                    <a:pt x="0" y="17068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0" y="-752489"/>
            <a:ext cx="18989040" cy="11039489"/>
            <a:chOff x="0" y="0"/>
            <a:chExt cx="25318720" cy="14719319"/>
          </a:xfrm>
        </p:grpSpPr>
        <p:sp>
          <p:nvSpPr>
            <p:cNvPr id="5" name="Freeform 5" descr="Uma imagem contendo verde, escuro, luz, computer  Descrição gerada automaticamente"/>
            <p:cNvSpPr/>
            <p:nvPr/>
          </p:nvSpPr>
          <p:spPr>
            <a:xfrm>
              <a:off x="0" y="0"/>
              <a:ext cx="25318720" cy="14719300"/>
            </a:xfrm>
            <a:custGeom>
              <a:avLst/>
              <a:gdLst/>
              <a:ahLst/>
              <a:cxnLst/>
              <a:rect l="l" t="t" r="r" b="b"/>
              <a:pathLst>
                <a:path w="25318720" h="14719300">
                  <a:moveTo>
                    <a:pt x="0" y="0"/>
                  </a:moveTo>
                  <a:lnTo>
                    <a:pt x="25318720" y="0"/>
                  </a:lnTo>
                  <a:lnTo>
                    <a:pt x="25318720" y="14719300"/>
                  </a:lnTo>
                  <a:lnTo>
                    <a:pt x="0" y="14719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2641" b="-2641"/>
              </a:stretch>
            </a:blipFill>
          </p:spPr>
        </p:sp>
      </p:grpSp>
      <p:sp>
        <p:nvSpPr>
          <p:cNvPr id="6" name="TextBox 6"/>
          <p:cNvSpPr txBox="1"/>
          <p:nvPr/>
        </p:nvSpPr>
        <p:spPr>
          <a:xfrm>
            <a:off x="1066800" y="4465676"/>
            <a:ext cx="18288000" cy="1107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396"/>
              </a:lnSpc>
            </a:pPr>
            <a:r>
              <a:rPr lang="en-US" sz="6000" b="1" dirty="0">
                <a:solidFill>
                  <a:srgbClr val="FFFFFF"/>
                </a:solidFill>
                <a:latin typeface="Goldplay"/>
                <a:ea typeface="Arimo Bold"/>
                <a:cs typeface="Arimo Bold"/>
                <a:sym typeface="Arimo Bold"/>
              </a:rPr>
              <a:t>Linda Bárbara Barros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5312173"/>
            <a:ext cx="18288000" cy="1024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000"/>
              </a:lnSpc>
            </a:pPr>
            <a:r>
              <a:rPr lang="en-US" sz="3600" b="1">
                <a:solidFill>
                  <a:srgbClr val="C79933"/>
                </a:solidFill>
                <a:latin typeface="Goldplay"/>
                <a:ea typeface="Arimo Bold"/>
                <a:cs typeface="Arimo Bold"/>
                <a:sym typeface="Arimo Bold"/>
              </a:rPr>
              <a:t>Assessora Regulatória e Institucional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961437"/>
            <a:ext cx="13335000" cy="603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72"/>
              </a:lnSpc>
              <a:spcBef>
                <a:spcPct val="0"/>
              </a:spcBef>
            </a:pPr>
            <a:r>
              <a:rPr lang="en-US" sz="6000" b="1" u="none" strike="noStrike" dirty="0">
                <a:solidFill>
                  <a:srgbClr val="FFFFFF"/>
                </a:solidFill>
                <a:latin typeface="Tenorite" panose="00000500000000000000" pitchFamily="2" charset="0"/>
                <a:ea typeface="Inter"/>
                <a:cs typeface="Inter"/>
                <a:sym typeface="Inter"/>
              </a:rPr>
              <a:t>COMO A ANPII BIO </a:t>
            </a:r>
            <a:r>
              <a:rPr lang="en-US" sz="6000" b="1" u="none" strike="noStrike" dirty="0">
                <a:solidFill>
                  <a:srgbClr val="CC9900"/>
                </a:solidFill>
                <a:latin typeface="Tenorite" panose="00000500000000000000" pitchFamily="2" charset="0"/>
                <a:ea typeface="Inter"/>
                <a:cs typeface="Inter"/>
                <a:sym typeface="Inter"/>
              </a:rPr>
              <a:t>PODE AJUDAR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0173236" y="3374977"/>
            <a:ext cx="8178594" cy="6950123"/>
            <a:chOff x="0" y="0"/>
            <a:chExt cx="10904792" cy="9266831"/>
          </a:xfrm>
        </p:grpSpPr>
        <p:sp>
          <p:nvSpPr>
            <p:cNvPr id="5" name="Freeform 5" descr="Diagrama  Descrição gerada automaticamente"/>
            <p:cNvSpPr/>
            <p:nvPr/>
          </p:nvSpPr>
          <p:spPr>
            <a:xfrm>
              <a:off x="0" y="0"/>
              <a:ext cx="10904855" cy="9266809"/>
            </a:xfrm>
            <a:custGeom>
              <a:avLst/>
              <a:gdLst/>
              <a:ahLst/>
              <a:cxnLst/>
              <a:rect l="l" t="t" r="r" b="b"/>
              <a:pathLst>
                <a:path w="10904855" h="9266809">
                  <a:moveTo>
                    <a:pt x="0" y="0"/>
                  </a:moveTo>
                  <a:lnTo>
                    <a:pt x="10904855" y="0"/>
                  </a:lnTo>
                  <a:lnTo>
                    <a:pt x="10904855" y="9266809"/>
                  </a:lnTo>
                  <a:lnTo>
                    <a:pt x="0" y="92668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30000"/>
              </a:blip>
              <a:stretch>
                <a:fillRect t="-58" b="-58"/>
              </a:stretch>
            </a:blipFill>
          </p:spPr>
        </p:sp>
      </p:grpSp>
      <p:sp>
        <p:nvSpPr>
          <p:cNvPr id="6" name="TextBox 6"/>
          <p:cNvSpPr txBox="1"/>
          <p:nvPr/>
        </p:nvSpPr>
        <p:spPr>
          <a:xfrm>
            <a:off x="1832851" y="2563077"/>
            <a:ext cx="12236186" cy="6131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25"/>
              </a:lnSpc>
              <a:spcBef>
                <a:spcPct val="0"/>
              </a:spcBef>
            </a:pPr>
            <a:r>
              <a:rPr lang="en-US" sz="2483" u="none" strike="noStrike" dirty="0">
                <a:solidFill>
                  <a:srgbClr val="C8E6C9"/>
                </a:solidFill>
                <a:latin typeface="Open Sans"/>
                <a:ea typeface="Open Sans"/>
                <a:cs typeface="Open Sans"/>
                <a:sym typeface="Open Sans"/>
              </a:rPr>
              <a:t>1. </a:t>
            </a:r>
            <a:r>
              <a:rPr lang="en-US" sz="2483" b="1" u="none" strike="noStrike" dirty="0" err="1">
                <a:solidFill>
                  <a:srgbClr val="CC9900"/>
                </a:solidFill>
                <a:latin typeface="Open Sans"/>
                <a:ea typeface="Open Sans"/>
                <a:cs typeface="Open Sans"/>
                <a:sym typeface="Open Sans"/>
              </a:rPr>
              <a:t>Construção</a:t>
            </a:r>
            <a:r>
              <a:rPr lang="en-US" sz="2483" b="1" u="none" strike="noStrike" dirty="0">
                <a:solidFill>
                  <a:srgbClr val="CC9900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2483" b="1" u="none" strike="noStrike" dirty="0" err="1">
                <a:solidFill>
                  <a:srgbClr val="CC9900"/>
                </a:solidFill>
                <a:latin typeface="Open Sans"/>
                <a:ea typeface="Open Sans"/>
                <a:cs typeface="Open Sans"/>
                <a:sym typeface="Open Sans"/>
              </a:rPr>
              <a:t>atualização</a:t>
            </a:r>
            <a:r>
              <a:rPr lang="en-US" sz="2483" b="1" u="none" strike="noStrike" dirty="0">
                <a:solidFill>
                  <a:srgbClr val="CC9900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483" b="1" u="none" strike="noStrike" dirty="0" err="1">
                <a:solidFill>
                  <a:srgbClr val="CC9900"/>
                </a:solidFill>
                <a:latin typeface="Open Sans"/>
                <a:ea typeface="Open Sans"/>
                <a:cs typeface="Open Sans"/>
                <a:sym typeface="Open Sans"/>
              </a:rPr>
              <a:t>normas</a:t>
            </a:r>
            <a:r>
              <a:rPr lang="en-US" sz="2483" b="1" u="none" strike="noStrike" dirty="0">
                <a:solidFill>
                  <a:srgbClr val="CC99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83" b="1" u="none" strike="noStrike" dirty="0" err="1">
                <a:solidFill>
                  <a:srgbClr val="CC9900"/>
                </a:solidFill>
                <a:latin typeface="Open Sans"/>
                <a:ea typeface="Open Sans"/>
                <a:cs typeface="Open Sans"/>
                <a:sym typeface="Open Sans"/>
              </a:rPr>
              <a:t>específicas</a:t>
            </a:r>
            <a:endParaRPr lang="en-US" sz="2483" b="1" u="none" strike="noStrike" dirty="0">
              <a:solidFill>
                <a:srgbClr val="CC99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>
              <a:lnSpc>
                <a:spcPts val="3725"/>
              </a:lnSpc>
              <a:spcBef>
                <a:spcPct val="0"/>
              </a:spcBef>
            </a:pPr>
            <a:r>
              <a:rPr lang="en-US" sz="2483" u="none" strike="noStrike" dirty="0">
                <a:solidFill>
                  <a:srgbClr val="C8E6C9"/>
                </a:solidFill>
                <a:latin typeface="Open Sans"/>
                <a:ea typeface="Open Sans"/>
                <a:cs typeface="Open Sans"/>
                <a:sym typeface="Open Sans"/>
              </a:rPr>
              <a:t>&gt;&gt;&gt; </a:t>
            </a:r>
            <a:r>
              <a:rPr lang="en-US" sz="2483" u="none" strike="noStrike" dirty="0" err="1">
                <a:solidFill>
                  <a:srgbClr val="C8E6C9"/>
                </a:solidFill>
                <a:latin typeface="Open Sans"/>
                <a:ea typeface="Open Sans"/>
                <a:cs typeface="Open Sans"/>
                <a:sym typeface="Open Sans"/>
              </a:rPr>
              <a:t>Construção</a:t>
            </a:r>
            <a:r>
              <a:rPr lang="en-US" sz="2483" u="none" strike="noStrike" dirty="0">
                <a:solidFill>
                  <a:srgbClr val="C8E6C9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83" u="none" strike="noStrike" dirty="0" err="1">
                <a:solidFill>
                  <a:srgbClr val="C8E6C9"/>
                </a:solidFill>
                <a:latin typeface="Open Sans"/>
                <a:ea typeface="Open Sans"/>
                <a:cs typeface="Open Sans"/>
                <a:sym typeface="Open Sans"/>
              </a:rPr>
              <a:t>conjunta</a:t>
            </a:r>
            <a:r>
              <a:rPr lang="en-US" sz="2483" u="none" strike="noStrike" dirty="0">
                <a:solidFill>
                  <a:srgbClr val="C8E6C9"/>
                </a:solidFill>
                <a:latin typeface="Open Sans"/>
                <a:ea typeface="Open Sans"/>
                <a:cs typeface="Open Sans"/>
                <a:sym typeface="Open Sans"/>
              </a:rPr>
              <a:t> com a academia, </a:t>
            </a:r>
            <a:r>
              <a:rPr lang="en-US" sz="2483" u="none" strike="noStrike" dirty="0" err="1">
                <a:solidFill>
                  <a:srgbClr val="C8E6C9"/>
                </a:solidFill>
                <a:latin typeface="Open Sans"/>
                <a:ea typeface="Open Sans"/>
                <a:cs typeface="Open Sans"/>
                <a:sym typeface="Open Sans"/>
              </a:rPr>
              <a:t>institutos</a:t>
            </a:r>
            <a:r>
              <a:rPr lang="en-US" sz="2483" u="none" strike="noStrike" dirty="0">
                <a:solidFill>
                  <a:srgbClr val="C8E6C9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483" u="none" strike="noStrike" dirty="0" err="1">
                <a:solidFill>
                  <a:srgbClr val="C8E6C9"/>
                </a:solidFill>
                <a:latin typeface="Open Sans"/>
                <a:ea typeface="Open Sans"/>
                <a:cs typeface="Open Sans"/>
                <a:sym typeface="Open Sans"/>
              </a:rPr>
              <a:t>pesquisa</a:t>
            </a:r>
            <a:r>
              <a:rPr lang="en-US" sz="2483" u="none" strike="noStrike" dirty="0">
                <a:solidFill>
                  <a:srgbClr val="C8E6C9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2483" u="none" strike="noStrike" dirty="0" err="1">
                <a:solidFill>
                  <a:srgbClr val="C8E6C9"/>
                </a:solidFill>
                <a:latin typeface="Open Sans"/>
                <a:ea typeface="Open Sans"/>
                <a:cs typeface="Open Sans"/>
                <a:sym typeface="Open Sans"/>
              </a:rPr>
              <a:t>setor</a:t>
            </a:r>
            <a:r>
              <a:rPr lang="en-US" sz="2483" u="none" strike="noStrike" dirty="0">
                <a:solidFill>
                  <a:srgbClr val="C8E6C9"/>
                </a:solidFill>
                <a:latin typeface="Open Sans"/>
                <a:ea typeface="Open Sans"/>
                <a:cs typeface="Open Sans"/>
                <a:sym typeface="Open Sans"/>
              </a:rPr>
              <a:t> privado</a:t>
            </a:r>
          </a:p>
          <a:p>
            <a:pPr marL="0" lvl="0" indent="0" algn="l">
              <a:lnSpc>
                <a:spcPts val="3725"/>
              </a:lnSpc>
              <a:spcBef>
                <a:spcPct val="0"/>
              </a:spcBef>
            </a:pPr>
            <a:endParaRPr lang="en-US" sz="2483" u="none" strike="noStrike" dirty="0">
              <a:solidFill>
                <a:srgbClr val="C8E6C9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>
              <a:lnSpc>
                <a:spcPts val="3725"/>
              </a:lnSpc>
              <a:spcBef>
                <a:spcPct val="0"/>
              </a:spcBef>
            </a:pPr>
            <a:r>
              <a:rPr lang="en-US" sz="2483" u="none" strike="noStrike" dirty="0">
                <a:solidFill>
                  <a:srgbClr val="C8E6C9"/>
                </a:solidFill>
                <a:latin typeface="Open Sans"/>
                <a:ea typeface="Open Sans"/>
                <a:cs typeface="Open Sans"/>
                <a:sym typeface="Open Sans"/>
              </a:rPr>
              <a:t>2. </a:t>
            </a:r>
            <a:r>
              <a:rPr lang="en-US" sz="2483" b="1" u="none" strike="noStrike" dirty="0" err="1">
                <a:solidFill>
                  <a:srgbClr val="CC9900"/>
                </a:solidFill>
                <a:latin typeface="Open Sans"/>
                <a:ea typeface="Open Sans"/>
                <a:cs typeface="Open Sans"/>
                <a:sym typeface="Open Sans"/>
              </a:rPr>
              <a:t>Capacitação</a:t>
            </a:r>
            <a:endParaRPr lang="en-US" sz="2483" b="1" u="none" strike="noStrike" dirty="0">
              <a:solidFill>
                <a:srgbClr val="CC99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>
              <a:lnSpc>
                <a:spcPts val="3725"/>
              </a:lnSpc>
              <a:spcBef>
                <a:spcPct val="0"/>
              </a:spcBef>
            </a:pPr>
            <a:r>
              <a:rPr lang="en-US" sz="2483" u="none" strike="noStrike" dirty="0">
                <a:solidFill>
                  <a:srgbClr val="C8E6C9"/>
                </a:solidFill>
                <a:latin typeface="Open Sans"/>
                <a:ea typeface="Open Sans"/>
                <a:cs typeface="Open Sans"/>
                <a:sym typeface="Open Sans"/>
              </a:rPr>
              <a:t> &gt;&gt;&gt; Webinars, palestras e </a:t>
            </a:r>
            <a:r>
              <a:rPr lang="en-US" sz="2483" u="none" strike="noStrike" dirty="0" err="1">
                <a:solidFill>
                  <a:srgbClr val="C8E6C9"/>
                </a:solidFill>
                <a:latin typeface="Open Sans"/>
                <a:ea typeface="Open Sans"/>
                <a:cs typeface="Open Sans"/>
                <a:sym typeface="Open Sans"/>
              </a:rPr>
              <a:t>treinamentos</a:t>
            </a:r>
            <a:r>
              <a:rPr lang="en-US" sz="2483" u="none" strike="noStrike" dirty="0">
                <a:solidFill>
                  <a:srgbClr val="C8E6C9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83" u="none" strike="noStrike" dirty="0" err="1">
                <a:solidFill>
                  <a:srgbClr val="C8E6C9"/>
                </a:solidFill>
                <a:latin typeface="Open Sans"/>
                <a:ea typeface="Open Sans"/>
                <a:cs typeface="Open Sans"/>
                <a:sym typeface="Open Sans"/>
              </a:rPr>
              <a:t>presenciais</a:t>
            </a:r>
            <a:r>
              <a:rPr lang="en-US" sz="2483" u="none" strike="noStrike" dirty="0">
                <a:solidFill>
                  <a:srgbClr val="C8E6C9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83" u="none" strike="noStrike" dirty="0" err="1">
                <a:solidFill>
                  <a:srgbClr val="C8E6C9"/>
                </a:solidFill>
                <a:latin typeface="Open Sans"/>
                <a:ea typeface="Open Sans"/>
                <a:cs typeface="Open Sans"/>
                <a:sym typeface="Open Sans"/>
              </a:rPr>
              <a:t>materiais</a:t>
            </a:r>
            <a:r>
              <a:rPr lang="en-US" sz="2483" u="none" strike="noStrike" dirty="0">
                <a:solidFill>
                  <a:srgbClr val="C8E6C9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83" u="none" strike="noStrike" dirty="0" err="1">
                <a:solidFill>
                  <a:srgbClr val="C8E6C9"/>
                </a:solidFill>
                <a:latin typeface="Open Sans"/>
                <a:ea typeface="Open Sans"/>
                <a:cs typeface="Open Sans"/>
                <a:sym typeface="Open Sans"/>
              </a:rPr>
              <a:t>educativos</a:t>
            </a:r>
            <a:endParaRPr lang="en-US" sz="2483" u="none" strike="noStrike" dirty="0">
              <a:solidFill>
                <a:srgbClr val="C8E6C9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>
              <a:lnSpc>
                <a:spcPts val="3725"/>
              </a:lnSpc>
              <a:spcBef>
                <a:spcPct val="0"/>
              </a:spcBef>
            </a:pPr>
            <a:endParaRPr lang="en-US" sz="2483" u="none" strike="noStrike" dirty="0">
              <a:solidFill>
                <a:srgbClr val="C8E6C9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>
              <a:lnSpc>
                <a:spcPts val="3725"/>
              </a:lnSpc>
              <a:spcBef>
                <a:spcPct val="0"/>
              </a:spcBef>
            </a:pPr>
            <a:r>
              <a:rPr lang="en-US" sz="2483" u="none" strike="noStrike" dirty="0">
                <a:solidFill>
                  <a:srgbClr val="C8E6C9"/>
                </a:solidFill>
                <a:latin typeface="Open Sans"/>
                <a:ea typeface="Open Sans"/>
                <a:cs typeface="Open Sans"/>
                <a:sym typeface="Open Sans"/>
              </a:rPr>
              <a:t>3. </a:t>
            </a:r>
            <a:r>
              <a:rPr lang="en-US" sz="2483" b="1" u="none" strike="noStrike" dirty="0" err="1">
                <a:solidFill>
                  <a:srgbClr val="CC9900"/>
                </a:solidFill>
                <a:latin typeface="Open Sans"/>
                <a:ea typeface="Open Sans"/>
                <a:cs typeface="Open Sans"/>
                <a:sym typeface="Open Sans"/>
              </a:rPr>
              <a:t>Facilitação</a:t>
            </a:r>
            <a:r>
              <a:rPr lang="en-US" sz="2483" b="1" u="none" strike="noStrike" dirty="0">
                <a:solidFill>
                  <a:srgbClr val="CC9900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483" b="1" u="none" strike="noStrike" dirty="0" err="1">
                <a:solidFill>
                  <a:srgbClr val="CC9900"/>
                </a:solidFill>
                <a:latin typeface="Open Sans"/>
                <a:ea typeface="Open Sans"/>
                <a:cs typeface="Open Sans"/>
                <a:sym typeface="Open Sans"/>
              </a:rPr>
              <a:t>comunicação</a:t>
            </a:r>
            <a:r>
              <a:rPr lang="en-US" sz="2483" b="1" u="none" strike="noStrike" dirty="0">
                <a:solidFill>
                  <a:srgbClr val="CC9900"/>
                </a:solidFill>
                <a:latin typeface="Open Sans"/>
                <a:ea typeface="Open Sans"/>
                <a:cs typeface="Open Sans"/>
                <a:sym typeface="Open Sans"/>
              </a:rPr>
              <a:t> entre </a:t>
            </a:r>
            <a:r>
              <a:rPr lang="en-US" sz="2483" b="1" u="none" strike="noStrike" dirty="0" err="1">
                <a:solidFill>
                  <a:srgbClr val="CC9900"/>
                </a:solidFill>
                <a:latin typeface="Open Sans"/>
                <a:ea typeface="Open Sans"/>
                <a:cs typeface="Open Sans"/>
                <a:sym typeface="Open Sans"/>
              </a:rPr>
              <a:t>estados</a:t>
            </a:r>
            <a:endParaRPr lang="en-US" sz="2483" b="1" u="none" strike="noStrike" dirty="0">
              <a:solidFill>
                <a:srgbClr val="CC99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>
              <a:lnSpc>
                <a:spcPts val="3725"/>
              </a:lnSpc>
              <a:spcBef>
                <a:spcPct val="0"/>
              </a:spcBef>
            </a:pPr>
            <a:r>
              <a:rPr lang="en-US" sz="2483" u="none" strike="noStrike" dirty="0">
                <a:solidFill>
                  <a:srgbClr val="C8E6C9"/>
                </a:solidFill>
                <a:latin typeface="Open Sans"/>
                <a:ea typeface="Open Sans"/>
                <a:cs typeface="Open Sans"/>
                <a:sym typeface="Open Sans"/>
              </a:rPr>
              <a:t> &gt;&gt;&gt; </a:t>
            </a:r>
            <a:r>
              <a:rPr lang="en-US" sz="2483" u="none" strike="noStrike" dirty="0" err="1">
                <a:solidFill>
                  <a:srgbClr val="C8E6C9"/>
                </a:solidFill>
                <a:latin typeface="Open Sans"/>
                <a:ea typeface="Open Sans"/>
                <a:cs typeface="Open Sans"/>
                <a:sym typeface="Open Sans"/>
              </a:rPr>
              <a:t>Reunião</a:t>
            </a:r>
            <a:r>
              <a:rPr lang="en-US" sz="2483" u="none" strike="noStrike" dirty="0">
                <a:solidFill>
                  <a:srgbClr val="C8E6C9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83" u="none" strike="noStrike" dirty="0" err="1">
                <a:solidFill>
                  <a:srgbClr val="C8E6C9"/>
                </a:solidFill>
                <a:latin typeface="Open Sans"/>
                <a:ea typeface="Open Sans"/>
                <a:cs typeface="Open Sans"/>
                <a:sym typeface="Open Sans"/>
              </a:rPr>
              <a:t>técnica</a:t>
            </a:r>
            <a:r>
              <a:rPr lang="en-US" sz="2483" u="none" strike="noStrike" dirty="0">
                <a:solidFill>
                  <a:srgbClr val="C8E6C9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83" u="none" strike="noStrike" dirty="0" err="1">
                <a:solidFill>
                  <a:srgbClr val="C8E6C9"/>
                </a:solidFill>
                <a:latin typeface="Open Sans"/>
                <a:ea typeface="Open Sans"/>
                <a:cs typeface="Open Sans"/>
                <a:sym typeface="Open Sans"/>
              </a:rPr>
              <a:t>direcionada</a:t>
            </a:r>
            <a:r>
              <a:rPr lang="en-US" sz="2483" u="none" strike="noStrike" dirty="0">
                <a:solidFill>
                  <a:srgbClr val="C8E6C9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2483" u="none" strike="noStrike" dirty="0" err="1">
                <a:solidFill>
                  <a:srgbClr val="C8E6C9"/>
                </a:solidFill>
                <a:latin typeface="Open Sans"/>
                <a:ea typeface="Open Sans"/>
                <a:cs typeface="Open Sans"/>
                <a:sym typeface="Open Sans"/>
              </a:rPr>
              <a:t>ações</a:t>
            </a:r>
            <a:r>
              <a:rPr lang="en-US" sz="2483" u="none" strike="noStrike" dirty="0">
                <a:solidFill>
                  <a:srgbClr val="C8E6C9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83" u="none" strike="noStrike" dirty="0" err="1">
                <a:solidFill>
                  <a:srgbClr val="C8E6C9"/>
                </a:solidFill>
                <a:latin typeface="Open Sans"/>
                <a:ea typeface="Open Sans"/>
                <a:cs typeface="Open Sans"/>
                <a:sym typeface="Open Sans"/>
              </a:rPr>
              <a:t>estaduais</a:t>
            </a:r>
            <a:endParaRPr lang="en-US" sz="2483" u="none" strike="noStrike" dirty="0">
              <a:solidFill>
                <a:srgbClr val="C8E6C9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>
              <a:lnSpc>
                <a:spcPts val="3725"/>
              </a:lnSpc>
              <a:spcBef>
                <a:spcPct val="0"/>
              </a:spcBef>
            </a:pPr>
            <a:endParaRPr lang="en-US" sz="2483" u="none" strike="noStrike" dirty="0">
              <a:solidFill>
                <a:srgbClr val="C8E6C9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>
              <a:lnSpc>
                <a:spcPts val="3725"/>
              </a:lnSpc>
              <a:spcBef>
                <a:spcPct val="0"/>
              </a:spcBef>
            </a:pPr>
            <a:r>
              <a:rPr lang="en-US" sz="2483" u="none" strike="noStrike" dirty="0">
                <a:solidFill>
                  <a:srgbClr val="C8E6C9"/>
                </a:solidFill>
                <a:latin typeface="Open Sans"/>
                <a:ea typeface="Open Sans"/>
                <a:cs typeface="Open Sans"/>
                <a:sym typeface="Open Sans"/>
              </a:rPr>
              <a:t>4. </a:t>
            </a:r>
            <a:r>
              <a:rPr lang="en-US" sz="2483" b="1" u="none" strike="noStrike" dirty="0">
                <a:solidFill>
                  <a:srgbClr val="CC9900"/>
                </a:solidFill>
                <a:latin typeface="Open Sans"/>
                <a:ea typeface="Open Sans"/>
                <a:cs typeface="Open Sans"/>
                <a:sym typeface="Open Sans"/>
              </a:rPr>
              <a:t>Dados e </a:t>
            </a:r>
            <a:r>
              <a:rPr lang="en-US" sz="2483" b="1" u="none" strike="noStrike" dirty="0" err="1">
                <a:solidFill>
                  <a:srgbClr val="CC9900"/>
                </a:solidFill>
                <a:latin typeface="Open Sans"/>
                <a:ea typeface="Open Sans"/>
                <a:cs typeface="Open Sans"/>
                <a:sym typeface="Open Sans"/>
              </a:rPr>
              <a:t>estatísticas</a:t>
            </a:r>
            <a:r>
              <a:rPr lang="en-US" sz="2483" b="1" u="none" strike="noStrike" dirty="0">
                <a:solidFill>
                  <a:srgbClr val="CC99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83" b="1" u="none" strike="noStrike" dirty="0" err="1">
                <a:solidFill>
                  <a:srgbClr val="CC9900"/>
                </a:solidFill>
                <a:latin typeface="Open Sans"/>
                <a:ea typeface="Open Sans"/>
                <a:cs typeface="Open Sans"/>
                <a:sym typeface="Open Sans"/>
              </a:rPr>
              <a:t>setoriais</a:t>
            </a:r>
            <a:endParaRPr lang="en-US" sz="2483" b="1" u="none" strike="noStrike" dirty="0">
              <a:solidFill>
                <a:srgbClr val="CC99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>
              <a:lnSpc>
                <a:spcPts val="3725"/>
              </a:lnSpc>
              <a:spcBef>
                <a:spcPct val="0"/>
              </a:spcBef>
            </a:pPr>
            <a:endParaRPr lang="en-US" sz="2483" u="none" strike="noStrike" dirty="0">
              <a:solidFill>
                <a:srgbClr val="C8E6C9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>
              <a:lnSpc>
                <a:spcPts val="3725"/>
              </a:lnSpc>
              <a:spcBef>
                <a:spcPct val="0"/>
              </a:spcBef>
            </a:pPr>
            <a:r>
              <a:rPr lang="en-US" sz="2483" u="none" strike="noStrike" dirty="0">
                <a:solidFill>
                  <a:srgbClr val="C8E6C9"/>
                </a:solidFill>
                <a:latin typeface="Open Sans"/>
                <a:ea typeface="Open Sans"/>
                <a:cs typeface="Open Sans"/>
                <a:sym typeface="Open Sans"/>
              </a:rPr>
              <a:t>5. </a:t>
            </a:r>
            <a:r>
              <a:rPr lang="en-US" sz="2483" b="1" u="none" strike="noStrike" dirty="0" err="1">
                <a:solidFill>
                  <a:srgbClr val="C8E6C9"/>
                </a:solidFill>
                <a:latin typeface="Open Sans"/>
                <a:ea typeface="Open Sans"/>
                <a:cs typeface="Open Sans"/>
                <a:sym typeface="Open Sans"/>
              </a:rPr>
              <a:t>Dispon</a:t>
            </a:r>
            <a:r>
              <a:rPr lang="en-US" sz="2483" b="1" u="none" strike="noStrike" dirty="0" err="1">
                <a:solidFill>
                  <a:srgbClr val="CC9900"/>
                </a:solidFill>
                <a:latin typeface="Open Sans"/>
                <a:ea typeface="Open Sans"/>
                <a:cs typeface="Open Sans"/>
                <a:sym typeface="Open Sans"/>
              </a:rPr>
              <a:t>ibilidade</a:t>
            </a:r>
            <a:r>
              <a:rPr lang="en-US" sz="2483" b="1" u="none" strike="noStrike" dirty="0">
                <a:solidFill>
                  <a:srgbClr val="CC99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83" b="1" u="none" strike="noStrike" dirty="0" err="1">
                <a:solidFill>
                  <a:srgbClr val="CC9900"/>
                </a:solidFill>
                <a:latin typeface="Open Sans"/>
                <a:ea typeface="Open Sans"/>
                <a:cs typeface="Open Sans"/>
                <a:sym typeface="Open Sans"/>
              </a:rPr>
              <a:t>contínua</a:t>
            </a:r>
            <a:endParaRPr lang="en-US" sz="2483" b="1" u="none" strike="noStrike" dirty="0">
              <a:solidFill>
                <a:srgbClr val="CC99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>
              <a:lnSpc>
                <a:spcPts val="3725"/>
              </a:lnSpc>
              <a:spcBef>
                <a:spcPct val="0"/>
              </a:spcBef>
            </a:pPr>
            <a:r>
              <a:rPr lang="en-US" sz="2483" u="none" strike="noStrike" dirty="0">
                <a:solidFill>
                  <a:srgbClr val="C8E6C9"/>
                </a:solidFill>
                <a:latin typeface="Open Sans"/>
                <a:ea typeface="Open Sans"/>
                <a:cs typeface="Open Sans"/>
                <a:sym typeface="Open Sans"/>
              </a:rPr>
              <a:t> &gt;&gt; </a:t>
            </a:r>
            <a:r>
              <a:rPr lang="en-US" sz="2483" u="none" strike="noStrike" dirty="0" err="1">
                <a:solidFill>
                  <a:srgbClr val="C8E6C9"/>
                </a:solidFill>
                <a:latin typeface="Open Sans"/>
                <a:ea typeface="Open Sans"/>
                <a:cs typeface="Open Sans"/>
                <a:sym typeface="Open Sans"/>
              </a:rPr>
              <a:t>Ouvir</a:t>
            </a:r>
            <a:r>
              <a:rPr lang="en-US" sz="2483" u="none" strike="noStrike" dirty="0">
                <a:solidFill>
                  <a:srgbClr val="C8E6C9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83" u="none" strike="noStrike" dirty="0" err="1">
                <a:solidFill>
                  <a:srgbClr val="C8E6C9"/>
                </a:solidFill>
                <a:latin typeface="Open Sans"/>
                <a:ea typeface="Open Sans"/>
                <a:cs typeface="Open Sans"/>
                <a:sym typeface="Open Sans"/>
              </a:rPr>
              <a:t>entender</a:t>
            </a:r>
            <a:r>
              <a:rPr lang="en-US" sz="2483" u="none" strike="noStrike" dirty="0">
                <a:solidFill>
                  <a:srgbClr val="C8E6C9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83" u="none" strike="noStrike" dirty="0" err="1">
                <a:solidFill>
                  <a:srgbClr val="C8E6C9"/>
                </a:solidFill>
                <a:latin typeface="Open Sans"/>
                <a:ea typeface="Open Sans"/>
                <a:cs typeface="Open Sans"/>
                <a:sym typeface="Open Sans"/>
              </a:rPr>
              <a:t>desafios</a:t>
            </a:r>
            <a:r>
              <a:rPr lang="en-US" sz="2483" u="none" strike="noStrike" dirty="0">
                <a:solidFill>
                  <a:srgbClr val="C8E6C9"/>
                </a:solidFill>
                <a:latin typeface="Open Sans"/>
                <a:ea typeface="Open Sans"/>
                <a:cs typeface="Open Sans"/>
                <a:sym typeface="Open Sans"/>
              </a:rPr>
              <a:t>, ser </a:t>
            </a:r>
            <a:r>
              <a:rPr lang="en-US" sz="2483" u="none" strike="noStrike" dirty="0" err="1">
                <a:solidFill>
                  <a:srgbClr val="C8E6C9"/>
                </a:solidFill>
                <a:latin typeface="Open Sans"/>
                <a:ea typeface="Open Sans"/>
                <a:cs typeface="Open Sans"/>
                <a:sym typeface="Open Sans"/>
              </a:rPr>
              <a:t>parceira</a:t>
            </a:r>
            <a:r>
              <a:rPr lang="en-US" sz="2483" u="none" strike="noStrike" dirty="0">
                <a:solidFill>
                  <a:srgbClr val="C8E6C9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2483" u="none" strike="noStrike" dirty="0" err="1">
                <a:solidFill>
                  <a:srgbClr val="C8E6C9"/>
                </a:solidFill>
                <a:latin typeface="Open Sans"/>
                <a:ea typeface="Open Sans"/>
                <a:cs typeface="Open Sans"/>
                <a:sym typeface="Open Sans"/>
              </a:rPr>
              <a:t>inocação</a:t>
            </a:r>
            <a:r>
              <a:rPr lang="en-US" sz="2483" u="none" strike="noStrike" dirty="0">
                <a:solidFill>
                  <a:srgbClr val="C8E6C9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83" u="none" strike="noStrike" dirty="0" err="1">
                <a:solidFill>
                  <a:srgbClr val="C8E6C9"/>
                </a:solidFill>
                <a:latin typeface="Open Sans"/>
                <a:ea typeface="Open Sans"/>
                <a:cs typeface="Open Sans"/>
                <a:sym typeface="Open Sans"/>
              </a:rPr>
              <a:t>sistêmica</a:t>
            </a:r>
            <a:endParaRPr lang="en-US" sz="2483" u="none" strike="noStrike" dirty="0">
              <a:solidFill>
                <a:srgbClr val="C8E6C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15075734" y="421601"/>
            <a:ext cx="2451380" cy="940513"/>
            <a:chOff x="0" y="0"/>
            <a:chExt cx="4624135" cy="1774127"/>
          </a:xfrm>
        </p:grpSpPr>
        <p:sp>
          <p:nvSpPr>
            <p:cNvPr id="8" name="Freeform 8" descr="Logotipo  O conteúdo gerado por IA pode estar incorreto."/>
            <p:cNvSpPr/>
            <p:nvPr/>
          </p:nvSpPr>
          <p:spPr>
            <a:xfrm>
              <a:off x="0" y="0"/>
              <a:ext cx="4624197" cy="1774190"/>
            </a:xfrm>
            <a:custGeom>
              <a:avLst/>
              <a:gdLst/>
              <a:ahLst/>
              <a:cxnLst/>
              <a:rect l="l" t="t" r="r" b="b"/>
              <a:pathLst>
                <a:path w="4624197" h="1774190">
                  <a:moveTo>
                    <a:pt x="0" y="0"/>
                  </a:moveTo>
                  <a:lnTo>
                    <a:pt x="4624197" y="0"/>
                  </a:lnTo>
                  <a:lnTo>
                    <a:pt x="4624197" y="1774190"/>
                  </a:lnTo>
                  <a:lnTo>
                    <a:pt x="0" y="17741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3" r="1"/>
              </a:stretch>
            </a:blipFill>
          </p:spPr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A3A2A">
                <a:alpha val="100000"/>
              </a:srgbClr>
            </a:gs>
            <a:gs pos="100000">
              <a:srgbClr val="4A2C17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981200" y="2857500"/>
            <a:ext cx="66589" cy="4439281"/>
            <a:chOff x="0" y="0"/>
            <a:chExt cx="76200" cy="508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6200" cy="5080000"/>
            </a:xfrm>
            <a:custGeom>
              <a:avLst/>
              <a:gdLst/>
              <a:ahLst/>
              <a:cxnLst/>
              <a:rect l="l" t="t" r="r" b="b"/>
              <a:pathLst>
                <a:path w="76200" h="5080000">
                  <a:moveTo>
                    <a:pt x="0" y="0"/>
                  </a:moveTo>
                  <a:lnTo>
                    <a:pt x="76200" y="0"/>
                  </a:lnTo>
                  <a:lnTo>
                    <a:pt x="76200" y="5080000"/>
                  </a:lnTo>
                  <a:lnTo>
                    <a:pt x="0" y="5080000"/>
                  </a:lnTo>
                  <a:close/>
                </a:path>
              </a:pathLst>
            </a:custGeom>
            <a:solidFill>
              <a:srgbClr val="C9A84C">
                <a:alpha val="80000"/>
              </a:srgbClr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1367764" y="742420"/>
            <a:ext cx="11098201" cy="8750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ts val="717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126" b="1" i="0" u="none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Goldplay"/>
                <a:ea typeface="Inter"/>
                <a:cs typeface="Inter"/>
                <a:sym typeface="Inter"/>
              </a:rPr>
              <a:t>TAKE-AWAY</a:t>
            </a:r>
          </a:p>
        </p:txBody>
      </p:sp>
      <p:sp>
        <p:nvSpPr>
          <p:cNvPr id="6" name="Freeform 6"/>
          <p:cNvSpPr/>
          <p:nvPr/>
        </p:nvSpPr>
        <p:spPr>
          <a:xfrm>
            <a:off x="1252379" y="2397312"/>
            <a:ext cx="15537482" cy="5159869"/>
          </a:xfrm>
          <a:custGeom>
            <a:avLst/>
            <a:gdLst/>
            <a:ahLst/>
            <a:cxnLst/>
            <a:rect l="l" t="t" r="r" b="b"/>
            <a:pathLst>
              <a:path w="17780000" h="6350000">
                <a:moveTo>
                  <a:pt x="635000" y="0"/>
                </a:moveTo>
                <a:lnTo>
                  <a:pt x="17145000" y="0"/>
                </a:lnTo>
                <a:cubicBezTo>
                  <a:pt x="17495701" y="0"/>
                  <a:pt x="17780000" y="284299"/>
                  <a:pt x="17780000" y="635000"/>
                </a:cubicBezTo>
                <a:lnTo>
                  <a:pt x="17780000" y="5715000"/>
                </a:lnTo>
                <a:cubicBezTo>
                  <a:pt x="17780000" y="6065701"/>
                  <a:pt x="17495701" y="6350000"/>
                  <a:pt x="17145000" y="6350000"/>
                </a:cubicBezTo>
                <a:lnTo>
                  <a:pt x="635000" y="6350000"/>
                </a:lnTo>
                <a:cubicBezTo>
                  <a:pt x="284299" y="6350000"/>
                  <a:pt x="0" y="6065701"/>
                  <a:pt x="0" y="5715000"/>
                </a:cubicBezTo>
                <a:lnTo>
                  <a:pt x="0" y="635000"/>
                </a:lnTo>
                <a:cubicBezTo>
                  <a:pt x="0" y="284299"/>
                  <a:pt x="284299" y="0"/>
                  <a:pt x="635000" y="0"/>
                </a:cubicBezTo>
                <a:close/>
              </a:path>
            </a:pathLst>
          </a:custGeom>
          <a:solidFill>
            <a:srgbClr val="1A3A2A">
              <a:alpha val="60000"/>
            </a:srgbClr>
          </a:solidFill>
          <a:ln w="19050" cap="sq">
            <a:solidFill>
              <a:srgbClr val="C9A84C">
                <a:alpha val="60000"/>
              </a:srgbClr>
            </a:solidFill>
            <a:prstDash val="solid"/>
            <a:miter/>
          </a:ln>
        </p:spPr>
      </p:sp>
      <p:sp>
        <p:nvSpPr>
          <p:cNvPr id="7" name="TextBox 7"/>
          <p:cNvSpPr txBox="1"/>
          <p:nvPr/>
        </p:nvSpPr>
        <p:spPr>
          <a:xfrm>
            <a:off x="2485078" y="2857500"/>
            <a:ext cx="13317842" cy="43704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800" i="1" u="none" strike="noStrike" dirty="0" err="1">
                <a:solidFill>
                  <a:srgbClr val="CC9900"/>
                </a:solidFill>
                <a:latin typeface="Goldplay"/>
                <a:ea typeface="Open Sans Italics"/>
                <a:cs typeface="Open Sans Italics"/>
                <a:sym typeface="Open Sans Italics"/>
              </a:rPr>
              <a:t>Vocês</a:t>
            </a:r>
            <a:r>
              <a:rPr lang="en-US" sz="2800" i="1" u="none" strike="noStrike" dirty="0">
                <a:solidFill>
                  <a:srgbClr val="CC9900"/>
                </a:solidFill>
                <a:latin typeface="Goldplay"/>
                <a:ea typeface="Open Sans Italics"/>
                <a:cs typeface="Open Sans Italics"/>
                <a:sym typeface="Open Sans Italics"/>
              </a:rPr>
              <a:t> são </a:t>
            </a:r>
            <a:r>
              <a:rPr lang="en-US" sz="2800" i="1" u="none" strike="noStrike" dirty="0" err="1">
                <a:solidFill>
                  <a:srgbClr val="CC9900"/>
                </a:solidFill>
                <a:latin typeface="Goldplay"/>
                <a:ea typeface="Open Sans Italics"/>
                <a:cs typeface="Open Sans Italics"/>
                <a:sym typeface="Open Sans Italics"/>
              </a:rPr>
              <a:t>facilitadores</a:t>
            </a:r>
            <a:r>
              <a:rPr lang="en-US" sz="2800" i="1" u="none" strike="noStrike" dirty="0">
                <a:solidFill>
                  <a:srgbClr val="CC9900"/>
                </a:solidFill>
                <a:latin typeface="Goldplay"/>
                <a:ea typeface="Open Sans Italics"/>
                <a:cs typeface="Open Sans Italics"/>
                <a:sym typeface="Open Sans Italics"/>
              </a:rPr>
              <a:t> da </a:t>
            </a:r>
            <a:r>
              <a:rPr lang="en-US" sz="2800" i="1" u="none" strike="noStrike" dirty="0" err="1">
                <a:solidFill>
                  <a:srgbClr val="CC9900"/>
                </a:solidFill>
                <a:latin typeface="Goldplay"/>
                <a:ea typeface="Open Sans Italics"/>
                <a:cs typeface="Open Sans Italics"/>
                <a:sym typeface="Open Sans Italics"/>
              </a:rPr>
              <a:t>inovação</a:t>
            </a:r>
            <a:r>
              <a:rPr lang="en-US" sz="2800" i="1" u="none" strike="noStrike" dirty="0">
                <a:solidFill>
                  <a:srgbClr val="CC9900"/>
                </a:solidFill>
                <a:latin typeface="Goldplay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800" i="1" u="none" strike="noStrike" dirty="0" err="1">
                <a:solidFill>
                  <a:srgbClr val="CC9900"/>
                </a:solidFill>
                <a:latin typeface="Goldplay"/>
                <a:ea typeface="Open Sans Italics"/>
                <a:cs typeface="Open Sans Italics"/>
                <a:sym typeface="Open Sans Italics"/>
              </a:rPr>
              <a:t>biológica</a:t>
            </a:r>
            <a:r>
              <a:rPr lang="en-US" sz="2800" i="1" dirty="0">
                <a:solidFill>
                  <a:srgbClr val="CC9900"/>
                </a:solidFill>
                <a:latin typeface="Goldplay"/>
                <a:ea typeface="Open Sans Italics"/>
                <a:cs typeface="Open Sans Italics"/>
                <a:sym typeface="Open Sans Italics"/>
              </a:rPr>
              <a:t>!</a:t>
            </a:r>
          </a:p>
          <a:p>
            <a:pPr algn="ctr">
              <a:spcBef>
                <a:spcPct val="0"/>
              </a:spcBef>
            </a:pPr>
            <a:endParaRPr lang="en-US" sz="2800" i="1" u="none" strike="noStrike" dirty="0">
              <a:solidFill>
                <a:srgbClr val="CC9900"/>
              </a:solidFill>
              <a:latin typeface="Goldplay"/>
              <a:ea typeface="Open Sans Italics"/>
              <a:cs typeface="Open Sans Italics"/>
              <a:sym typeface="Open Sans Italics"/>
            </a:endParaRPr>
          </a:p>
          <a:p>
            <a:pPr marL="0" marR="0" lvl="0" indent="0" algn="ctr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5EBE0"/>
              </a:solidFill>
              <a:effectLst/>
              <a:uLnTx/>
              <a:uFillTx/>
              <a:latin typeface="Goldplay"/>
              <a:ea typeface="Open Sans"/>
              <a:cs typeface="Open Sans"/>
              <a:sym typeface="Open Sans"/>
            </a:endParaRPr>
          </a:p>
          <a:p>
            <a:pPr marL="0" marR="0" lvl="0" indent="0" algn="ctr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5EBE0"/>
                </a:solidFill>
                <a:effectLst/>
                <a:uLnTx/>
                <a:uFillTx/>
                <a:latin typeface="Goldplay"/>
                <a:ea typeface="Open Sans"/>
                <a:cs typeface="Open Sans"/>
                <a:sym typeface="Open Sans"/>
              </a:rPr>
              <a:t>Regulamentação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5EBE0"/>
                </a:solidFill>
                <a:effectLst/>
                <a:uLnTx/>
                <a:uFillTx/>
                <a:latin typeface="Goldplay"/>
                <a:ea typeface="Open Sans"/>
                <a:cs typeface="Open Sans"/>
                <a:sym typeface="Open Sans"/>
              </a:rPr>
              <a:t>não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5EBE0"/>
                </a:solidFill>
                <a:effectLst/>
                <a:uLnTx/>
                <a:uFillTx/>
                <a:latin typeface="Goldplay"/>
                <a:ea typeface="Open Sans"/>
                <a:cs typeface="Open Sans"/>
                <a:sym typeface="Open Sans"/>
              </a:rPr>
              <a:t> é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5EBE0"/>
                </a:solidFill>
                <a:effectLst/>
                <a:uLnTx/>
                <a:uFillTx/>
                <a:latin typeface="Goldplay"/>
                <a:ea typeface="Open Sans"/>
                <a:cs typeface="Open Sans"/>
                <a:sym typeface="Open Sans"/>
              </a:rPr>
              <a:t>barreira</a:t>
            </a:r>
            <a:r>
              <a:rPr lang="en-US" sz="2400" dirty="0">
                <a:solidFill>
                  <a:srgbClr val="F5EBE0"/>
                </a:solidFill>
                <a:latin typeface="Goldplay"/>
                <a:ea typeface="Open Sans"/>
                <a:cs typeface="Open Sans"/>
                <a:sym typeface="Open Sans"/>
              </a:rPr>
              <a:t>, é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5EBE0"/>
                </a:solidFill>
                <a:effectLst/>
                <a:uLnTx/>
                <a:uFillTx/>
                <a:latin typeface="Goldplay"/>
                <a:ea typeface="Open Sans"/>
                <a:cs typeface="Open Sans"/>
                <a:sym typeface="Open Sans"/>
              </a:rPr>
              <a:t>uma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5EBE0"/>
                </a:solidFill>
                <a:effectLst/>
                <a:uLnTx/>
                <a:uFillTx/>
                <a:latin typeface="Goldplay"/>
                <a:ea typeface="Open Sans"/>
                <a:cs typeface="Open Sans"/>
                <a:sym typeface="Open San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5EBE0"/>
                </a:solidFill>
                <a:effectLst/>
                <a:uLnTx/>
                <a:uFillTx/>
                <a:latin typeface="Goldplay"/>
                <a:ea typeface="Open Sans"/>
                <a:cs typeface="Open Sans"/>
                <a:sym typeface="Open Sans"/>
              </a:rPr>
              <a:t>ponte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5EBE0"/>
                </a:solidFill>
                <a:effectLst/>
                <a:uLnTx/>
                <a:uFillTx/>
                <a:latin typeface="Goldplay"/>
                <a:ea typeface="Open Sans"/>
                <a:cs typeface="Open Sans"/>
                <a:sym typeface="Open Sans"/>
              </a:rPr>
              <a:t> que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5EBE0"/>
                </a:solidFill>
                <a:effectLst/>
                <a:uLnTx/>
                <a:uFillTx/>
                <a:latin typeface="Goldplay"/>
                <a:ea typeface="Open Sans"/>
                <a:cs typeface="Open Sans"/>
                <a:sym typeface="Open Sans"/>
              </a:rPr>
              <a:t>conecta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5EBE0"/>
                </a:solidFill>
                <a:effectLst/>
                <a:uLnTx/>
                <a:uFillTx/>
                <a:latin typeface="Goldplay"/>
                <a:ea typeface="Open Sans"/>
                <a:cs typeface="Open Sans"/>
                <a:sym typeface="Open San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5EBE0"/>
                </a:solidFill>
                <a:effectLst/>
                <a:uLnTx/>
                <a:uFillTx/>
                <a:latin typeface="Goldplay"/>
                <a:ea typeface="Open Sans"/>
                <a:cs typeface="Open Sans"/>
                <a:sym typeface="Open Sans"/>
              </a:rPr>
              <a:t>inovação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5EBE0"/>
                </a:solidFill>
                <a:effectLst/>
                <a:uLnTx/>
                <a:uFillTx/>
                <a:latin typeface="Goldplay"/>
                <a:ea typeface="Open Sans"/>
                <a:cs typeface="Open Sans"/>
                <a:sym typeface="Open San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5EBE0"/>
                </a:solidFill>
                <a:effectLst/>
                <a:uLnTx/>
                <a:uFillTx/>
                <a:latin typeface="Goldplay"/>
                <a:ea typeface="Open Sans"/>
                <a:cs typeface="Open Sans"/>
                <a:sym typeface="Open Sans"/>
              </a:rPr>
              <a:t>segurança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5EBE0"/>
                </a:solidFill>
                <a:effectLst/>
                <a:uLnTx/>
                <a:uFillTx/>
                <a:latin typeface="Goldplay"/>
                <a:ea typeface="Open Sans"/>
                <a:cs typeface="Open Sans"/>
                <a:sym typeface="Open Sans"/>
              </a:rPr>
              <a:t> 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5EBE0"/>
                </a:solidFill>
                <a:effectLst/>
                <a:uLnTx/>
                <a:uFillTx/>
                <a:latin typeface="Goldplay"/>
                <a:ea typeface="Open Sans"/>
                <a:cs typeface="Open Sans"/>
                <a:sym typeface="Open Sans"/>
              </a:rPr>
              <a:t>crescimento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5EBE0"/>
                </a:solidFill>
                <a:effectLst/>
                <a:uLnTx/>
                <a:uFillTx/>
                <a:latin typeface="Goldplay"/>
                <a:ea typeface="Open Sans"/>
                <a:cs typeface="Open Sans"/>
                <a:sym typeface="Open San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5EBE0"/>
                </a:solidFill>
                <a:effectLst/>
                <a:uLnTx/>
                <a:uFillTx/>
                <a:latin typeface="Goldplay"/>
                <a:ea typeface="Open Sans"/>
                <a:cs typeface="Open Sans"/>
                <a:sym typeface="Open Sans"/>
              </a:rPr>
              <a:t>sustentável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5EBE0"/>
                </a:solidFill>
                <a:effectLst/>
                <a:uLnTx/>
                <a:uFillTx/>
                <a:latin typeface="Goldplay"/>
                <a:ea typeface="Open Sans"/>
                <a:cs typeface="Open Sans"/>
                <a:sym typeface="Open Sans"/>
              </a:rPr>
              <a:t>. 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5EBE0"/>
                </a:solidFill>
                <a:effectLst/>
                <a:uLnTx/>
                <a:uFillTx/>
                <a:latin typeface="Goldplay"/>
                <a:ea typeface="Open Sans"/>
                <a:cs typeface="Open Sans"/>
                <a:sym typeface="Open Sans"/>
              </a:rPr>
              <a:t>quando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5EBE0"/>
                </a:solidFill>
                <a:effectLst/>
                <a:uLnTx/>
                <a:uFillTx/>
                <a:latin typeface="Goldplay"/>
                <a:ea typeface="Open Sans"/>
                <a:cs typeface="Open Sans"/>
                <a:sym typeface="Open Sans"/>
              </a:rPr>
              <a:t> 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5EBE0"/>
                </a:solidFill>
                <a:effectLst/>
                <a:uLnTx/>
                <a:uFillTx/>
                <a:latin typeface="Goldplay"/>
                <a:ea typeface="Open Sans"/>
                <a:cs typeface="Open Sans"/>
                <a:sym typeface="Open Sans"/>
              </a:rPr>
              <a:t>norma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5EBE0"/>
                </a:solidFill>
                <a:effectLst/>
                <a:uLnTx/>
                <a:uFillTx/>
                <a:latin typeface="Goldplay"/>
                <a:ea typeface="Open Sans"/>
                <a:cs typeface="Open Sans"/>
                <a:sym typeface="Open Sans"/>
              </a:rPr>
              <a:t> é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5EBE0"/>
                </a:solidFill>
                <a:effectLst/>
                <a:uLnTx/>
                <a:uFillTx/>
                <a:latin typeface="Goldplay"/>
                <a:ea typeface="Open Sans"/>
                <a:cs typeface="Open Sans"/>
                <a:sym typeface="Open Sans"/>
              </a:rPr>
              <a:t>efetiva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5EBE0"/>
                </a:solidFill>
                <a:effectLst/>
                <a:uLnTx/>
                <a:uFillTx/>
                <a:latin typeface="Goldplay"/>
                <a:ea typeface="Open Sans"/>
                <a:cs typeface="Open Sans"/>
                <a:sym typeface="Open Sans"/>
              </a:rPr>
              <a:t>, o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5EBE0"/>
                </a:solidFill>
                <a:effectLst/>
                <a:uLnTx/>
                <a:uFillTx/>
                <a:latin typeface="Goldplay"/>
                <a:ea typeface="Open Sans"/>
                <a:cs typeface="Open Sans"/>
                <a:sym typeface="Open Sans"/>
              </a:rPr>
              <a:t>fruto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5EBE0"/>
                </a:solidFill>
                <a:effectLst/>
                <a:uLnTx/>
                <a:uFillTx/>
                <a:latin typeface="Goldplay"/>
                <a:ea typeface="Open Sans"/>
                <a:cs typeface="Open Sans"/>
                <a:sym typeface="Open Sans"/>
              </a:rPr>
              <a:t> do campo é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5EBE0"/>
                </a:solidFill>
                <a:effectLst/>
                <a:uLnTx/>
                <a:uFillTx/>
                <a:latin typeface="Goldplay"/>
                <a:ea typeface="Open Sans"/>
                <a:cs typeface="Open Sans"/>
                <a:sym typeface="Open Sans"/>
              </a:rPr>
              <a:t>mais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5EBE0"/>
                </a:solidFill>
                <a:effectLst/>
                <a:uLnTx/>
                <a:uFillTx/>
                <a:latin typeface="Goldplay"/>
                <a:ea typeface="Open Sans"/>
                <a:cs typeface="Open Sans"/>
                <a:sym typeface="Open San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5EBE0"/>
                </a:solidFill>
                <a:effectLst/>
                <a:uLnTx/>
                <a:uFillTx/>
                <a:latin typeface="Goldplay"/>
                <a:ea typeface="Open Sans"/>
                <a:cs typeface="Open Sans"/>
                <a:sym typeface="Open Sans"/>
              </a:rPr>
              <a:t>próspero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5EBE0"/>
                </a:solidFill>
                <a:effectLst/>
                <a:uLnTx/>
                <a:uFillTx/>
                <a:latin typeface="Goldplay"/>
                <a:ea typeface="Open Sans"/>
                <a:cs typeface="Open Sans"/>
                <a:sym typeface="Open Sans"/>
              </a:rPr>
              <a:t>!</a:t>
            </a:r>
          </a:p>
          <a:p>
            <a:pPr marL="0" marR="0" lvl="0" indent="0" algn="ctr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dirty="0">
              <a:solidFill>
                <a:srgbClr val="F5EBE0"/>
              </a:solidFill>
              <a:latin typeface="Goldplay"/>
              <a:ea typeface="Open Sans"/>
              <a:cs typeface="Open Sans"/>
              <a:sym typeface="Open Sans"/>
            </a:endParaRPr>
          </a:p>
          <a:p>
            <a:pPr marL="0" lvl="0" indent="0" algn="ctr">
              <a:spcBef>
                <a:spcPct val="0"/>
              </a:spcBef>
            </a:pPr>
            <a:r>
              <a:rPr lang="en-US" sz="2400" u="none" strike="noStrike" dirty="0" err="1">
                <a:solidFill>
                  <a:srgbClr val="FFFFFF"/>
                </a:solidFill>
                <a:latin typeface="Goldplay"/>
                <a:ea typeface="Open Sans Italics"/>
                <a:cs typeface="Open Sans Italics"/>
                <a:sym typeface="Open Sans Italics"/>
              </a:rPr>
              <a:t>Quando</a:t>
            </a:r>
            <a:r>
              <a:rPr lang="en-US" sz="2400" u="none" strike="noStrike" dirty="0">
                <a:solidFill>
                  <a:srgbClr val="FFFFFF"/>
                </a:solidFill>
                <a:latin typeface="Goldplay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400" u="none" strike="noStrike" dirty="0" err="1">
                <a:solidFill>
                  <a:srgbClr val="FFFFFF"/>
                </a:solidFill>
                <a:latin typeface="Goldplay"/>
                <a:ea typeface="Open Sans Italics"/>
                <a:cs typeface="Open Sans Italics"/>
                <a:sym typeface="Open Sans Italics"/>
              </a:rPr>
              <a:t>vocês</a:t>
            </a:r>
            <a:r>
              <a:rPr lang="en-US" sz="2400" u="none" strike="noStrike" dirty="0">
                <a:solidFill>
                  <a:srgbClr val="FFFFFF"/>
                </a:solidFill>
                <a:latin typeface="Goldplay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400" u="none" strike="noStrike" dirty="0" err="1">
                <a:solidFill>
                  <a:srgbClr val="FFFFFF"/>
                </a:solidFill>
                <a:latin typeface="Goldplay"/>
                <a:ea typeface="Open Sans Italics"/>
                <a:cs typeface="Open Sans Italics"/>
                <a:sym typeface="Open Sans Italics"/>
              </a:rPr>
              <a:t>criam</a:t>
            </a:r>
            <a:r>
              <a:rPr lang="en-US" sz="2400" u="none" strike="noStrike" dirty="0">
                <a:solidFill>
                  <a:srgbClr val="FFFFFF"/>
                </a:solidFill>
                <a:latin typeface="Goldplay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400" u="none" strike="noStrike" dirty="0" err="1">
                <a:solidFill>
                  <a:srgbClr val="FFFFFF"/>
                </a:solidFill>
                <a:latin typeface="Goldplay"/>
                <a:ea typeface="Open Sans Italics"/>
                <a:cs typeface="Open Sans Italics"/>
                <a:sym typeface="Open Sans Italics"/>
              </a:rPr>
              <a:t>processos</a:t>
            </a:r>
            <a:r>
              <a:rPr lang="en-US" sz="2400" u="none" strike="noStrike" dirty="0">
                <a:solidFill>
                  <a:srgbClr val="FFFFFF"/>
                </a:solidFill>
                <a:latin typeface="Goldplay"/>
                <a:ea typeface="Open Sans Italics"/>
                <a:cs typeface="Open Sans Italics"/>
                <a:sym typeface="Open Sans Italics"/>
              </a:rPr>
              <a:t> claros,</a:t>
            </a:r>
          </a:p>
          <a:p>
            <a:pPr marL="0" lvl="0" indent="0" algn="ctr">
              <a:spcBef>
                <a:spcPct val="0"/>
              </a:spcBef>
            </a:pPr>
            <a:r>
              <a:rPr lang="en-US" sz="2400" u="none" strike="noStrike" dirty="0" err="1">
                <a:solidFill>
                  <a:srgbClr val="FFFFFF"/>
                </a:solidFill>
                <a:latin typeface="Goldplay"/>
                <a:ea typeface="Open Sans Italics"/>
                <a:cs typeface="Open Sans Italics"/>
                <a:sym typeface="Open Sans Italics"/>
              </a:rPr>
              <a:t>Quando</a:t>
            </a:r>
            <a:r>
              <a:rPr lang="en-US" sz="2400" u="none" strike="noStrike" dirty="0">
                <a:solidFill>
                  <a:srgbClr val="FFFFFF"/>
                </a:solidFill>
                <a:latin typeface="Goldplay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400" u="none" strike="noStrike" dirty="0" err="1">
                <a:solidFill>
                  <a:srgbClr val="FFFFFF"/>
                </a:solidFill>
                <a:latin typeface="Goldplay"/>
                <a:ea typeface="Open Sans Italics"/>
                <a:cs typeface="Open Sans Italics"/>
                <a:sym typeface="Open Sans Italics"/>
              </a:rPr>
              <a:t>vocês</a:t>
            </a:r>
            <a:r>
              <a:rPr lang="en-US" sz="2400" u="none" strike="noStrike" dirty="0">
                <a:solidFill>
                  <a:srgbClr val="FFFFFF"/>
                </a:solidFill>
                <a:latin typeface="Goldplay"/>
                <a:ea typeface="Open Sans Italics"/>
                <a:cs typeface="Open Sans Italics"/>
                <a:sym typeface="Open Sans Italics"/>
              </a:rPr>
              <a:t> se </a:t>
            </a:r>
            <a:r>
              <a:rPr lang="en-US" sz="2400" u="none" strike="noStrike" dirty="0" err="1">
                <a:solidFill>
                  <a:srgbClr val="FFFFFF"/>
                </a:solidFill>
                <a:latin typeface="Goldplay"/>
                <a:ea typeface="Open Sans Italics"/>
                <a:cs typeface="Open Sans Italics"/>
                <a:sym typeface="Open Sans Italics"/>
              </a:rPr>
              <a:t>orientam</a:t>
            </a:r>
            <a:r>
              <a:rPr lang="en-US" sz="2400" u="none" strike="noStrike" dirty="0">
                <a:solidFill>
                  <a:srgbClr val="FFFFFF"/>
                </a:solidFill>
                <a:latin typeface="Goldplay"/>
                <a:ea typeface="Open Sans Italics"/>
                <a:cs typeface="Open Sans Italics"/>
                <a:sym typeface="Open Sans Italics"/>
              </a:rPr>
              <a:t>,</a:t>
            </a:r>
          </a:p>
          <a:p>
            <a:pPr marL="0" lvl="0" indent="0" algn="ctr">
              <a:spcBef>
                <a:spcPct val="0"/>
              </a:spcBef>
            </a:pPr>
            <a:r>
              <a:rPr lang="en-US" sz="2400" u="none" strike="noStrike" dirty="0" err="1">
                <a:solidFill>
                  <a:srgbClr val="FFFFFF"/>
                </a:solidFill>
                <a:latin typeface="Goldplay"/>
                <a:ea typeface="Open Sans Italics"/>
                <a:cs typeface="Open Sans Italics"/>
                <a:sym typeface="Open Sans Italics"/>
              </a:rPr>
              <a:t>Quando</a:t>
            </a:r>
            <a:r>
              <a:rPr lang="en-US" sz="2400" u="none" strike="noStrike" dirty="0">
                <a:solidFill>
                  <a:srgbClr val="FFFFFF"/>
                </a:solidFill>
                <a:latin typeface="Goldplay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400" u="none" strike="noStrike" dirty="0" err="1">
                <a:solidFill>
                  <a:srgbClr val="FFFFFF"/>
                </a:solidFill>
                <a:latin typeface="Goldplay"/>
                <a:ea typeface="Open Sans Italics"/>
                <a:cs typeface="Open Sans Italics"/>
                <a:sym typeface="Open Sans Italics"/>
              </a:rPr>
              <a:t>vocês</a:t>
            </a:r>
            <a:r>
              <a:rPr lang="en-US" sz="2400" u="none" strike="noStrike" dirty="0">
                <a:solidFill>
                  <a:srgbClr val="FFFFFF"/>
                </a:solidFill>
                <a:latin typeface="Goldplay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400" u="none" strike="noStrike" dirty="0" err="1">
                <a:solidFill>
                  <a:srgbClr val="FFFFFF"/>
                </a:solidFill>
                <a:latin typeface="Goldplay"/>
                <a:ea typeface="Open Sans Italics"/>
                <a:cs typeface="Open Sans Italics"/>
                <a:sym typeface="Open Sans Italics"/>
              </a:rPr>
              <a:t>desburocratizam</a:t>
            </a:r>
            <a:r>
              <a:rPr lang="en-US" sz="2400" u="none" strike="noStrike" dirty="0">
                <a:solidFill>
                  <a:srgbClr val="FFFFFF"/>
                </a:solidFill>
                <a:latin typeface="Goldplay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400" u="none" strike="noStrike" dirty="0" err="1">
                <a:solidFill>
                  <a:srgbClr val="FFFFFF"/>
                </a:solidFill>
                <a:latin typeface="Goldplay"/>
                <a:ea typeface="Open Sans Italics"/>
                <a:cs typeface="Open Sans Italics"/>
                <a:sym typeface="Open Sans Italics"/>
              </a:rPr>
              <a:t>processos</a:t>
            </a:r>
            <a:endParaRPr lang="en-US" sz="2400" u="none" strike="noStrike" dirty="0">
              <a:solidFill>
                <a:srgbClr val="FFFFFF"/>
              </a:solidFill>
              <a:latin typeface="Goldplay"/>
              <a:ea typeface="Open Sans Italics"/>
              <a:cs typeface="Open Sans Italics"/>
              <a:sym typeface="Open Sans Italics"/>
            </a:endParaRPr>
          </a:p>
          <a:p>
            <a:pPr marL="0" lvl="0" indent="0" algn="ctr">
              <a:spcBef>
                <a:spcPct val="0"/>
              </a:spcBef>
            </a:pPr>
            <a:endParaRPr lang="en-US" sz="2400" u="none" strike="noStrike" dirty="0">
              <a:solidFill>
                <a:srgbClr val="FFFFFF"/>
              </a:solidFill>
              <a:latin typeface="Goldplay"/>
              <a:ea typeface="Open Sans Italics"/>
              <a:cs typeface="Open Sans Italics"/>
              <a:sym typeface="Open Sans Italics"/>
            </a:endParaRPr>
          </a:p>
          <a:p>
            <a:pPr marL="0" lvl="0" indent="0" algn="ctr">
              <a:spcBef>
                <a:spcPct val="0"/>
              </a:spcBef>
            </a:pPr>
            <a:r>
              <a:rPr lang="en-US" sz="2400" u="none" strike="noStrike" dirty="0" err="1">
                <a:solidFill>
                  <a:srgbClr val="FFFFFF"/>
                </a:solidFill>
                <a:latin typeface="Goldplay"/>
                <a:ea typeface="Open Sans Italics"/>
                <a:cs typeface="Open Sans Italics"/>
                <a:sym typeface="Open Sans Italics"/>
              </a:rPr>
              <a:t>Estão</a:t>
            </a:r>
            <a:r>
              <a:rPr lang="en-US" sz="2400" u="none" strike="noStrike" dirty="0">
                <a:solidFill>
                  <a:srgbClr val="FFFFFF"/>
                </a:solidFill>
                <a:latin typeface="Goldplay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400" u="none" strike="noStrike" dirty="0" err="1">
                <a:solidFill>
                  <a:srgbClr val="FFFFFF"/>
                </a:solidFill>
                <a:latin typeface="Goldplay"/>
                <a:ea typeface="Open Sans Italics"/>
                <a:cs typeface="Open Sans Italics"/>
                <a:sym typeface="Open Sans Italics"/>
              </a:rPr>
              <a:t>abrindo</a:t>
            </a:r>
            <a:r>
              <a:rPr lang="en-US" sz="2400" u="none" strike="noStrike" dirty="0">
                <a:solidFill>
                  <a:srgbClr val="FFFFFF"/>
                </a:solidFill>
                <a:latin typeface="Goldplay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400" u="none" strike="noStrike" dirty="0" err="1">
                <a:solidFill>
                  <a:srgbClr val="FFFFFF"/>
                </a:solidFill>
                <a:latin typeface="Goldplay"/>
                <a:ea typeface="Open Sans Italics"/>
                <a:cs typeface="Open Sans Italics"/>
                <a:sym typeface="Open Sans Italics"/>
              </a:rPr>
              <a:t>portas</a:t>
            </a:r>
            <a:r>
              <a:rPr lang="en-US" sz="2400" u="none" strike="noStrike" dirty="0">
                <a:solidFill>
                  <a:srgbClr val="FFFFFF"/>
                </a:solidFill>
                <a:latin typeface="Goldplay"/>
                <a:ea typeface="Open Sans Italics"/>
                <a:cs typeface="Open Sans Italics"/>
                <a:sym typeface="Open Sans Italics"/>
              </a:rPr>
              <a:t> para que a </a:t>
            </a:r>
            <a:r>
              <a:rPr lang="en-US" sz="2400" u="none" strike="noStrike" dirty="0" err="1">
                <a:solidFill>
                  <a:srgbClr val="FFFFFF"/>
                </a:solidFill>
                <a:latin typeface="Goldplay"/>
                <a:ea typeface="Open Sans Italics"/>
                <a:cs typeface="Open Sans Italics"/>
                <a:sym typeface="Open Sans Italics"/>
              </a:rPr>
              <a:t>agriculta</a:t>
            </a:r>
            <a:r>
              <a:rPr lang="en-US" sz="2400" u="none" strike="noStrike" dirty="0">
                <a:solidFill>
                  <a:srgbClr val="FFFFFF"/>
                </a:solidFill>
                <a:latin typeface="Goldplay"/>
                <a:ea typeface="Open Sans Italics"/>
                <a:cs typeface="Open Sans Italics"/>
                <a:sym typeface="Open Sans Italics"/>
              </a:rPr>
              <a:t> </a:t>
            </a:r>
            <a:r>
              <a:rPr lang="en-US" sz="2400" u="none" strike="noStrike" dirty="0" err="1">
                <a:solidFill>
                  <a:srgbClr val="FFFFFF"/>
                </a:solidFill>
                <a:latin typeface="Goldplay"/>
                <a:ea typeface="Open Sans Italics"/>
                <a:cs typeface="Open Sans Italics"/>
                <a:sym typeface="Open Sans Italics"/>
              </a:rPr>
              <a:t>brasileira</a:t>
            </a:r>
            <a:r>
              <a:rPr lang="en-US" sz="2400" u="none" strike="noStrike" dirty="0">
                <a:solidFill>
                  <a:srgbClr val="FFFFFF"/>
                </a:solidFill>
                <a:latin typeface="Goldplay"/>
                <a:ea typeface="Open Sans Italics"/>
                <a:cs typeface="Open Sans Italics"/>
                <a:sym typeface="Open Sans Italics"/>
              </a:rPr>
              <a:t> continue se </a:t>
            </a:r>
            <a:r>
              <a:rPr lang="en-US" sz="2400" u="none" strike="noStrike" dirty="0" err="1">
                <a:solidFill>
                  <a:srgbClr val="FFFFFF"/>
                </a:solidFill>
                <a:latin typeface="Goldplay"/>
                <a:ea typeface="Open Sans Italics"/>
                <a:cs typeface="Open Sans Italics"/>
                <a:sym typeface="Open Sans Italics"/>
              </a:rPr>
              <a:t>destacando</a:t>
            </a:r>
            <a:r>
              <a:rPr lang="en-US" sz="2400" u="none" strike="noStrike" dirty="0">
                <a:solidFill>
                  <a:srgbClr val="FFFFFF"/>
                </a:solidFill>
                <a:latin typeface="Goldplay"/>
                <a:ea typeface="Open Sans Italics"/>
                <a:cs typeface="Open Sans Italics"/>
                <a:sym typeface="Open Sans Italics"/>
              </a:rPr>
              <a:t> no </a:t>
            </a:r>
            <a:r>
              <a:rPr lang="en-US" sz="2400" u="none" strike="noStrike" dirty="0" err="1">
                <a:solidFill>
                  <a:srgbClr val="FFFFFF"/>
                </a:solidFill>
                <a:latin typeface="Goldplay"/>
                <a:ea typeface="Open Sans Italics"/>
                <a:cs typeface="Open Sans Italics"/>
                <a:sym typeface="Open Sans Italics"/>
              </a:rPr>
              <a:t>mundo</a:t>
            </a:r>
            <a:r>
              <a:rPr lang="en-US" sz="2400" u="none" strike="noStrike" dirty="0">
                <a:solidFill>
                  <a:srgbClr val="FFFFFF"/>
                </a:solidFill>
                <a:latin typeface="Goldplay"/>
                <a:ea typeface="Open Sans Italics"/>
                <a:cs typeface="Open Sans Italics"/>
                <a:sym typeface="Open Sans Italics"/>
              </a:rPr>
              <a:t>!</a:t>
            </a:r>
          </a:p>
          <a:p>
            <a:pPr marL="0" marR="0" lvl="0" indent="0" algn="ctr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5EBE0"/>
              </a:solidFill>
              <a:effectLst/>
              <a:uLnTx/>
              <a:uFillTx/>
              <a:latin typeface="Goldplay"/>
              <a:ea typeface="Open Sans"/>
              <a:cs typeface="Open Sans"/>
              <a:sym typeface="Open Sans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2485079" y="8509095"/>
            <a:ext cx="13317842" cy="887856"/>
            <a:chOff x="0" y="0"/>
            <a:chExt cx="15240000" cy="1016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5240000" cy="1016000"/>
            </a:xfrm>
            <a:custGeom>
              <a:avLst/>
              <a:gdLst/>
              <a:ahLst/>
              <a:cxnLst/>
              <a:rect l="l" t="t" r="r" b="b"/>
              <a:pathLst>
                <a:path w="15240000" h="1016000">
                  <a:moveTo>
                    <a:pt x="101600" y="0"/>
                  </a:moveTo>
                  <a:lnTo>
                    <a:pt x="15138400" y="0"/>
                  </a:lnTo>
                  <a:cubicBezTo>
                    <a:pt x="15194513" y="0"/>
                    <a:pt x="15240000" y="45488"/>
                    <a:pt x="15240000" y="101600"/>
                  </a:cubicBezTo>
                  <a:lnTo>
                    <a:pt x="15240000" y="914400"/>
                  </a:lnTo>
                  <a:cubicBezTo>
                    <a:pt x="15240000" y="970512"/>
                    <a:pt x="15194513" y="1016000"/>
                    <a:pt x="15138400" y="1016000"/>
                  </a:cubicBezTo>
                  <a:lnTo>
                    <a:pt x="101600" y="1016000"/>
                  </a:lnTo>
                  <a:cubicBezTo>
                    <a:pt x="45488" y="1016000"/>
                    <a:pt x="0" y="970512"/>
                    <a:pt x="0" y="914400"/>
                  </a:cubicBezTo>
                  <a:lnTo>
                    <a:pt x="0" y="101600"/>
                  </a:lnTo>
                  <a:cubicBezTo>
                    <a:pt x="0" y="45488"/>
                    <a:pt x="45488" y="0"/>
                    <a:pt x="101600" y="0"/>
                  </a:cubicBezTo>
                  <a:close/>
                </a:path>
              </a:pathLst>
            </a:custGeom>
            <a:solidFill>
              <a:srgbClr val="2E7D32">
                <a:alpha val="40000"/>
              </a:srgbClr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3039989" y="8734252"/>
            <a:ext cx="12208021" cy="4375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588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63" b="0" i="0" u="none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Goldplay"/>
                <a:ea typeface="Inter"/>
                <a:cs typeface="Inter"/>
                <a:sym typeface="Inter"/>
              </a:rPr>
              <a:t>DA NORMA AO CAMPO: JUNTOS, FAZEMOS A AGRICULTURA BRASILEIRA LIDERAR!</a:t>
            </a:r>
          </a:p>
        </p:txBody>
      </p:sp>
      <p:grpSp>
        <p:nvGrpSpPr>
          <p:cNvPr id="13" name="Group 14">
            <a:extLst>
              <a:ext uri="{FF2B5EF4-FFF2-40B4-BE49-F238E27FC236}">
                <a16:creationId xmlns:a16="http://schemas.microsoft.com/office/drawing/2014/main" id="{466305D4-0311-4EE7-ADF9-62051E4BA086}"/>
              </a:ext>
            </a:extLst>
          </p:cNvPr>
          <p:cNvGrpSpPr/>
          <p:nvPr/>
        </p:nvGrpSpPr>
        <p:grpSpPr>
          <a:xfrm>
            <a:off x="10173236" y="3374977"/>
            <a:ext cx="8178594" cy="6950123"/>
            <a:chOff x="0" y="0"/>
            <a:chExt cx="10904792" cy="9266831"/>
          </a:xfrm>
        </p:grpSpPr>
        <p:sp>
          <p:nvSpPr>
            <p:cNvPr id="14" name="Freeform 15" descr="Diagrama  Descrição gerada automaticamente">
              <a:extLst>
                <a:ext uri="{FF2B5EF4-FFF2-40B4-BE49-F238E27FC236}">
                  <a16:creationId xmlns:a16="http://schemas.microsoft.com/office/drawing/2014/main" id="{0AD139A4-19B7-4357-8DF3-302B386B6D02}"/>
                </a:ext>
              </a:extLst>
            </p:cNvPr>
            <p:cNvSpPr/>
            <p:nvPr/>
          </p:nvSpPr>
          <p:spPr>
            <a:xfrm>
              <a:off x="0" y="0"/>
              <a:ext cx="10904855" cy="9266809"/>
            </a:xfrm>
            <a:custGeom>
              <a:avLst/>
              <a:gdLst/>
              <a:ahLst/>
              <a:cxnLst/>
              <a:rect l="l" t="t" r="r" b="b"/>
              <a:pathLst>
                <a:path w="10904855" h="9266809">
                  <a:moveTo>
                    <a:pt x="0" y="0"/>
                  </a:moveTo>
                  <a:lnTo>
                    <a:pt x="10904855" y="0"/>
                  </a:lnTo>
                  <a:lnTo>
                    <a:pt x="10904855" y="9266809"/>
                  </a:lnTo>
                  <a:lnTo>
                    <a:pt x="0" y="92668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30000"/>
              </a:blip>
              <a:stretch>
                <a:fillRect t="-58" b="-58"/>
              </a:stretch>
            </a:blipFill>
          </p:spPr>
        </p:sp>
      </p:grpSp>
      <p:grpSp>
        <p:nvGrpSpPr>
          <p:cNvPr id="15" name="Group 16">
            <a:extLst>
              <a:ext uri="{FF2B5EF4-FFF2-40B4-BE49-F238E27FC236}">
                <a16:creationId xmlns:a16="http://schemas.microsoft.com/office/drawing/2014/main" id="{9D97E637-B35B-49D8-83ED-33D12C1D10AD}"/>
              </a:ext>
            </a:extLst>
          </p:cNvPr>
          <p:cNvGrpSpPr>
            <a:grpSpLocks noChangeAspect="1"/>
          </p:cNvGrpSpPr>
          <p:nvPr/>
        </p:nvGrpSpPr>
        <p:grpSpPr>
          <a:xfrm>
            <a:off x="15075734" y="421601"/>
            <a:ext cx="2451380" cy="940513"/>
            <a:chOff x="0" y="0"/>
            <a:chExt cx="4624135" cy="1774127"/>
          </a:xfrm>
        </p:grpSpPr>
        <p:sp>
          <p:nvSpPr>
            <p:cNvPr id="16" name="Freeform 17" descr="Logotipo  O conteúdo gerado por IA pode estar incorreto.">
              <a:extLst>
                <a:ext uri="{FF2B5EF4-FFF2-40B4-BE49-F238E27FC236}">
                  <a16:creationId xmlns:a16="http://schemas.microsoft.com/office/drawing/2014/main" id="{E1E550DF-869F-4EFC-BABC-C78A7855E91C}"/>
                </a:ext>
              </a:extLst>
            </p:cNvPr>
            <p:cNvSpPr/>
            <p:nvPr/>
          </p:nvSpPr>
          <p:spPr>
            <a:xfrm>
              <a:off x="0" y="0"/>
              <a:ext cx="4624197" cy="1774190"/>
            </a:xfrm>
            <a:custGeom>
              <a:avLst/>
              <a:gdLst/>
              <a:ahLst/>
              <a:cxnLst/>
              <a:rect l="l" t="t" r="r" b="b"/>
              <a:pathLst>
                <a:path w="4624197" h="1774190">
                  <a:moveTo>
                    <a:pt x="0" y="0"/>
                  </a:moveTo>
                  <a:lnTo>
                    <a:pt x="4624197" y="0"/>
                  </a:lnTo>
                  <a:lnTo>
                    <a:pt x="4624197" y="1774190"/>
                  </a:lnTo>
                  <a:lnTo>
                    <a:pt x="0" y="17741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3" r="1"/>
              </a:stretch>
            </a:blipFill>
          </p:spPr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9220200" y="-723900"/>
            <a:ext cx="9601200" cy="12801600"/>
            <a:chOff x="0" y="0"/>
            <a:chExt cx="12801600" cy="17068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801600" cy="17068800"/>
            </a:xfrm>
            <a:custGeom>
              <a:avLst/>
              <a:gdLst/>
              <a:ahLst/>
              <a:cxnLst/>
              <a:rect l="l" t="t" r="r" b="b"/>
              <a:pathLst>
                <a:path w="12801600" h="17068800">
                  <a:moveTo>
                    <a:pt x="0" y="0"/>
                  </a:moveTo>
                  <a:lnTo>
                    <a:pt x="12801600" y="0"/>
                  </a:lnTo>
                  <a:lnTo>
                    <a:pt x="12801600" y="17068800"/>
                  </a:lnTo>
                  <a:lnTo>
                    <a:pt x="0" y="17068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0" y="-752489"/>
            <a:ext cx="18989040" cy="11039489"/>
            <a:chOff x="0" y="0"/>
            <a:chExt cx="25318720" cy="14719319"/>
          </a:xfrm>
        </p:grpSpPr>
        <p:sp>
          <p:nvSpPr>
            <p:cNvPr id="5" name="Freeform 5" descr="Uma imagem contendo verde, escuro, luz, computer  Descrição gerada automaticamente"/>
            <p:cNvSpPr/>
            <p:nvPr/>
          </p:nvSpPr>
          <p:spPr>
            <a:xfrm>
              <a:off x="0" y="0"/>
              <a:ext cx="25318720" cy="14719300"/>
            </a:xfrm>
            <a:custGeom>
              <a:avLst/>
              <a:gdLst/>
              <a:ahLst/>
              <a:cxnLst/>
              <a:rect l="l" t="t" r="r" b="b"/>
              <a:pathLst>
                <a:path w="25318720" h="14719300">
                  <a:moveTo>
                    <a:pt x="0" y="0"/>
                  </a:moveTo>
                  <a:lnTo>
                    <a:pt x="25318720" y="0"/>
                  </a:lnTo>
                  <a:lnTo>
                    <a:pt x="25318720" y="14719300"/>
                  </a:lnTo>
                  <a:lnTo>
                    <a:pt x="0" y="14719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2641" b="-2641"/>
              </a:stretch>
            </a:blipFill>
          </p:spPr>
        </p:sp>
      </p:grpSp>
      <p:sp>
        <p:nvSpPr>
          <p:cNvPr id="8" name="TextBox 4">
            <a:extLst>
              <a:ext uri="{FF2B5EF4-FFF2-40B4-BE49-F238E27FC236}">
                <a16:creationId xmlns:a16="http://schemas.microsoft.com/office/drawing/2014/main" id="{6D0B936C-9D5A-4E71-8964-A31A0D6CA3CE}"/>
              </a:ext>
            </a:extLst>
          </p:cNvPr>
          <p:cNvSpPr txBox="1"/>
          <p:nvPr/>
        </p:nvSpPr>
        <p:spPr>
          <a:xfrm>
            <a:off x="1066800" y="7039300"/>
            <a:ext cx="9525000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spcBef>
                <a:spcPct val="0"/>
              </a:spcBef>
            </a:pPr>
            <a:r>
              <a:rPr lang="en-US" sz="2400" b="1" u="none" strike="noStrike" dirty="0">
                <a:solidFill>
                  <a:srgbClr val="C8E6C9"/>
                </a:solidFill>
                <a:latin typeface="Goldplay"/>
                <a:ea typeface="Open Sans Bold"/>
                <a:cs typeface="Open Sans Bold"/>
                <a:sym typeface="Open Sans Bold"/>
              </a:rPr>
              <a:t>Linda Bárbara Barros</a:t>
            </a:r>
          </a:p>
          <a:p>
            <a:pPr marL="0" lvl="0" indent="0">
              <a:spcBef>
                <a:spcPct val="0"/>
              </a:spcBef>
            </a:pPr>
            <a:r>
              <a:rPr lang="en-US" sz="2400" u="none" strike="noStrike" dirty="0" err="1">
                <a:solidFill>
                  <a:srgbClr val="C8E6C9"/>
                </a:solidFill>
                <a:latin typeface="Goldplay"/>
                <a:ea typeface="Open Sans"/>
                <a:cs typeface="Open Sans"/>
                <a:sym typeface="Open Sans"/>
              </a:rPr>
              <a:t>Assessora</a:t>
            </a:r>
            <a:r>
              <a:rPr lang="en-US" sz="2400" u="none" strike="noStrike" dirty="0">
                <a:solidFill>
                  <a:srgbClr val="C8E6C9"/>
                </a:solidFill>
                <a:latin typeface="Goldplay"/>
                <a:ea typeface="Open Sans"/>
                <a:cs typeface="Open Sans"/>
                <a:sym typeface="Open Sans"/>
              </a:rPr>
              <a:t> </a:t>
            </a:r>
            <a:r>
              <a:rPr lang="en-US" sz="2400" u="none" strike="noStrike" dirty="0" err="1">
                <a:solidFill>
                  <a:srgbClr val="C8E6C9"/>
                </a:solidFill>
                <a:latin typeface="Goldplay"/>
                <a:ea typeface="Open Sans"/>
                <a:cs typeface="Open Sans"/>
                <a:sym typeface="Open Sans"/>
              </a:rPr>
              <a:t>Regulatória</a:t>
            </a:r>
            <a:r>
              <a:rPr lang="en-US" sz="2400" u="none" strike="noStrike" dirty="0">
                <a:solidFill>
                  <a:srgbClr val="C8E6C9"/>
                </a:solidFill>
                <a:latin typeface="Goldplay"/>
                <a:ea typeface="Open Sans"/>
                <a:cs typeface="Open Sans"/>
                <a:sym typeface="Open Sans"/>
              </a:rPr>
              <a:t> e </a:t>
            </a:r>
            <a:r>
              <a:rPr lang="en-US" sz="2400" u="none" strike="noStrike" dirty="0" err="1">
                <a:solidFill>
                  <a:srgbClr val="C8E6C9"/>
                </a:solidFill>
                <a:latin typeface="Goldplay"/>
                <a:ea typeface="Open Sans"/>
                <a:cs typeface="Open Sans"/>
                <a:sym typeface="Open Sans"/>
              </a:rPr>
              <a:t>Institucional</a:t>
            </a:r>
            <a:endParaRPr lang="en-US" sz="2400" u="none" strike="noStrike" dirty="0">
              <a:solidFill>
                <a:srgbClr val="C8E6C9"/>
              </a:solidFill>
              <a:latin typeface="Goldplay"/>
              <a:ea typeface="Open Sans"/>
              <a:cs typeface="Open Sans"/>
              <a:sym typeface="Open Sans"/>
            </a:endParaRPr>
          </a:p>
          <a:p>
            <a:pPr marL="0" lvl="0" indent="0">
              <a:spcBef>
                <a:spcPct val="0"/>
              </a:spcBef>
            </a:pPr>
            <a:r>
              <a:rPr lang="en-US" sz="2400" u="none" strike="noStrike" dirty="0">
                <a:solidFill>
                  <a:srgbClr val="C8E6C9"/>
                </a:solidFill>
                <a:latin typeface="Goldplay"/>
                <a:ea typeface="Open Sans"/>
                <a:cs typeface="Open Sans"/>
                <a:sym typeface="Open Sans"/>
              </a:rPr>
              <a:t>linda.barbara@anpiibio.org.br</a:t>
            </a:r>
          </a:p>
          <a:p>
            <a:pPr marL="0" lvl="0" indent="0">
              <a:spcBef>
                <a:spcPct val="0"/>
              </a:spcBef>
            </a:pPr>
            <a:r>
              <a:rPr lang="en-US" sz="2400" u="none" strike="noStrike" dirty="0">
                <a:solidFill>
                  <a:srgbClr val="C8E6C9"/>
                </a:solidFill>
                <a:latin typeface="Goldplay"/>
                <a:ea typeface="Open Sans"/>
                <a:cs typeface="Open Sans"/>
                <a:sym typeface="Open Sans"/>
              </a:rPr>
              <a:t>61 9 9993-0941</a:t>
            </a:r>
          </a:p>
          <a:p>
            <a:pPr marL="0" lvl="0" indent="0">
              <a:spcBef>
                <a:spcPct val="0"/>
              </a:spcBef>
            </a:pPr>
            <a:r>
              <a:rPr lang="en-US" sz="2400" u="none" strike="noStrike" dirty="0">
                <a:solidFill>
                  <a:srgbClr val="C8E6C9"/>
                </a:solidFill>
                <a:latin typeface="Goldplay"/>
                <a:ea typeface="Open Sans"/>
                <a:cs typeface="Open Sans"/>
                <a:sym typeface="Open Sans"/>
              </a:rPr>
              <a:t>Website: www.anpiibio.org.br</a:t>
            </a:r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D12F8DFC-539C-49F3-A503-105D115A34FB}"/>
              </a:ext>
            </a:extLst>
          </p:cNvPr>
          <p:cNvSpPr txBox="1"/>
          <p:nvPr/>
        </p:nvSpPr>
        <p:spPr>
          <a:xfrm>
            <a:off x="914400" y="6286500"/>
            <a:ext cx="10591800" cy="7788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5022"/>
              </a:lnSpc>
              <a:spcBef>
                <a:spcPct val="0"/>
              </a:spcBef>
            </a:pPr>
            <a:r>
              <a:rPr lang="en-US" sz="8800" b="1" u="none" strike="noStrike" dirty="0">
                <a:solidFill>
                  <a:srgbClr val="FFFFFF"/>
                </a:solidFill>
                <a:latin typeface="Goldplay"/>
                <a:ea typeface="Inter"/>
                <a:cs typeface="Inter"/>
                <a:sym typeface="Inter"/>
              </a:rPr>
              <a:t>OBRIGADA!!!</a:t>
            </a:r>
          </a:p>
        </p:txBody>
      </p:sp>
    </p:spTree>
    <p:extLst>
      <p:ext uri="{BB962C8B-B14F-4D97-AF65-F5344CB8AC3E}">
        <p14:creationId xmlns:p14="http://schemas.microsoft.com/office/powerpoint/2010/main" val="3196733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1" y="0"/>
            <a:ext cx="18401462" cy="10384983"/>
            <a:chOff x="0" y="0"/>
            <a:chExt cx="24535283" cy="1384664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535257" cy="13846683"/>
            </a:xfrm>
            <a:custGeom>
              <a:avLst/>
              <a:gdLst/>
              <a:ahLst/>
              <a:cxnLst/>
              <a:rect l="l" t="t" r="r" b="b"/>
              <a:pathLst>
                <a:path w="24535257" h="13846683">
                  <a:moveTo>
                    <a:pt x="0" y="0"/>
                  </a:moveTo>
                  <a:lnTo>
                    <a:pt x="24535257" y="0"/>
                  </a:lnTo>
                  <a:lnTo>
                    <a:pt x="24535257" y="13846683"/>
                  </a:lnTo>
                  <a:lnTo>
                    <a:pt x="0" y="138466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88000"/>
              </a:blip>
              <a:stretch>
                <a:fillRect r="-330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-434340" y="-416967"/>
            <a:ext cx="19156680" cy="11407140"/>
            <a:chOff x="0" y="0"/>
            <a:chExt cx="25542240" cy="152095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5542239" cy="15209520"/>
            </a:xfrm>
            <a:custGeom>
              <a:avLst/>
              <a:gdLst/>
              <a:ahLst/>
              <a:cxnLst/>
              <a:rect l="l" t="t" r="r" b="b"/>
              <a:pathLst>
                <a:path w="25542239" h="15209520">
                  <a:moveTo>
                    <a:pt x="0" y="0"/>
                  </a:moveTo>
                  <a:lnTo>
                    <a:pt x="25542239" y="0"/>
                  </a:lnTo>
                  <a:lnTo>
                    <a:pt x="25542239" y="15209520"/>
                  </a:lnTo>
                  <a:lnTo>
                    <a:pt x="0" y="15209520"/>
                  </a:lnTo>
                  <a:close/>
                </a:path>
              </a:pathLst>
            </a:custGeom>
            <a:solidFill>
              <a:srgbClr val="006600">
                <a:alpha val="15686"/>
              </a:srgbClr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204904" y="1490879"/>
            <a:ext cx="18105119" cy="720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n-US" sz="4800" b="1" dirty="0">
                <a:solidFill>
                  <a:srgbClr val="FFFFFF"/>
                </a:solidFill>
                <a:latin typeface="Goldplay"/>
                <a:ea typeface="Arimo Bold"/>
                <a:cs typeface="Arimo Bold"/>
                <a:sym typeface="Arimo Bold"/>
              </a:rPr>
              <a:t>ANPII Bio: </a:t>
            </a:r>
            <a:r>
              <a:rPr lang="en-US" sz="4800" b="1" dirty="0" err="1">
                <a:solidFill>
                  <a:srgbClr val="FFFFFF"/>
                </a:solidFill>
                <a:latin typeface="Goldplay"/>
                <a:ea typeface="Arimo Bold"/>
                <a:cs typeface="Arimo Bold"/>
                <a:sym typeface="Arimo Bold"/>
              </a:rPr>
              <a:t>União</a:t>
            </a:r>
            <a:r>
              <a:rPr lang="en-US" sz="4800" b="1" dirty="0">
                <a:solidFill>
                  <a:srgbClr val="FFFFFF"/>
                </a:solidFill>
                <a:latin typeface="Goldplay"/>
                <a:ea typeface="Arimo Bold"/>
                <a:cs typeface="Arimo Bold"/>
                <a:sym typeface="Arimo Bold"/>
              </a:rPr>
              <a:t> para um </a:t>
            </a:r>
            <a:r>
              <a:rPr lang="en-US" sz="4800" b="1" dirty="0" err="1">
                <a:solidFill>
                  <a:srgbClr val="FFFFFF"/>
                </a:solidFill>
                <a:latin typeface="Goldplay"/>
                <a:ea typeface="Arimo Bold"/>
                <a:cs typeface="Arimo Bold"/>
                <a:sym typeface="Arimo Bold"/>
              </a:rPr>
              <a:t>Setor</a:t>
            </a:r>
            <a:r>
              <a:rPr lang="en-US" sz="4800" b="1" dirty="0">
                <a:solidFill>
                  <a:srgbClr val="FFFFFF"/>
                </a:solidFill>
                <a:latin typeface="Goldplay"/>
                <a:ea typeface="Arimo Bold"/>
                <a:cs typeface="Arimo Bold"/>
                <a:sym typeface="Arimo Bold"/>
              </a:rPr>
              <a:t> </a:t>
            </a:r>
            <a:r>
              <a:rPr lang="en-US" sz="4800" b="1" dirty="0" err="1">
                <a:solidFill>
                  <a:srgbClr val="FFFFFF"/>
                </a:solidFill>
                <a:latin typeface="Goldplay"/>
                <a:ea typeface="Arimo Bold"/>
                <a:cs typeface="Arimo Bold"/>
                <a:sym typeface="Arimo Bold"/>
              </a:rPr>
              <a:t>Agrícola</a:t>
            </a:r>
            <a:r>
              <a:rPr lang="en-US" sz="4800" b="1" dirty="0">
                <a:solidFill>
                  <a:srgbClr val="FFFFFF"/>
                </a:solidFill>
                <a:latin typeface="Goldplay"/>
                <a:ea typeface="Arimo Bold"/>
                <a:cs typeface="Arimo Bold"/>
                <a:sym typeface="Arimo Bold"/>
              </a:rPr>
              <a:t> </a:t>
            </a:r>
            <a:r>
              <a:rPr lang="en-US" sz="4800" b="1" dirty="0" err="1">
                <a:solidFill>
                  <a:srgbClr val="FFFFFF"/>
                </a:solidFill>
                <a:latin typeface="Goldplay"/>
                <a:ea typeface="Arimo Bold"/>
                <a:cs typeface="Arimo Bold"/>
                <a:sym typeface="Arimo Bold"/>
              </a:rPr>
              <a:t>Cada</a:t>
            </a:r>
            <a:r>
              <a:rPr lang="en-US" sz="4800" b="1" dirty="0">
                <a:solidFill>
                  <a:srgbClr val="FFFFFF"/>
                </a:solidFill>
                <a:latin typeface="Goldplay"/>
                <a:ea typeface="Arimo Bold"/>
                <a:cs typeface="Arimo Bold"/>
                <a:sym typeface="Arimo Bold"/>
              </a:rPr>
              <a:t> </a:t>
            </a:r>
            <a:r>
              <a:rPr lang="en-US" sz="4800" b="1" dirty="0" err="1">
                <a:solidFill>
                  <a:srgbClr val="FFFFFF"/>
                </a:solidFill>
                <a:latin typeface="Goldplay"/>
                <a:ea typeface="Arimo Bold"/>
                <a:cs typeface="Arimo Bold"/>
                <a:sym typeface="Arimo Bold"/>
              </a:rPr>
              <a:t>Vez</a:t>
            </a:r>
            <a:r>
              <a:rPr lang="en-US" sz="4800" b="1" dirty="0">
                <a:solidFill>
                  <a:srgbClr val="FFFFFF"/>
                </a:solidFill>
                <a:latin typeface="Goldplay"/>
                <a:ea typeface="Arimo Bold"/>
                <a:cs typeface="Arimo Bold"/>
                <a:sym typeface="Arimo Bold"/>
              </a:rPr>
              <a:t> </a:t>
            </a:r>
            <a:r>
              <a:rPr lang="en-US" sz="4800" b="1" dirty="0" err="1">
                <a:solidFill>
                  <a:srgbClr val="FFFFFF"/>
                </a:solidFill>
                <a:latin typeface="Goldplay"/>
                <a:ea typeface="Arimo Bold"/>
                <a:cs typeface="Arimo Bold"/>
                <a:sym typeface="Arimo Bold"/>
              </a:rPr>
              <a:t>Mais</a:t>
            </a:r>
            <a:r>
              <a:rPr lang="en-US" sz="4800" b="1" dirty="0">
                <a:solidFill>
                  <a:srgbClr val="FFFFFF"/>
                </a:solidFill>
                <a:latin typeface="Goldplay"/>
                <a:ea typeface="Arimo Bold"/>
                <a:cs typeface="Arimo Bold"/>
                <a:sym typeface="Arimo Bold"/>
              </a:rPr>
              <a:t> Forte</a:t>
            </a:r>
          </a:p>
        </p:txBody>
      </p:sp>
      <p:sp>
        <p:nvSpPr>
          <p:cNvPr id="7" name="Freeform 7"/>
          <p:cNvSpPr/>
          <p:nvPr/>
        </p:nvSpPr>
        <p:spPr>
          <a:xfrm>
            <a:off x="1365010" y="4383454"/>
            <a:ext cx="5941032" cy="1882731"/>
          </a:xfrm>
          <a:custGeom>
            <a:avLst/>
            <a:gdLst/>
            <a:ahLst/>
            <a:cxnLst/>
            <a:rect l="l" t="t" r="r" b="b"/>
            <a:pathLst>
              <a:path w="5941032" h="1882731">
                <a:moveTo>
                  <a:pt x="0" y="0"/>
                </a:moveTo>
                <a:lnTo>
                  <a:pt x="5941032" y="0"/>
                </a:lnTo>
                <a:lnTo>
                  <a:pt x="5941032" y="1882731"/>
                </a:lnTo>
                <a:lnTo>
                  <a:pt x="0" y="18827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761496" y="4751818"/>
            <a:ext cx="1306342" cy="1306341"/>
          </a:xfrm>
          <a:custGeom>
            <a:avLst/>
            <a:gdLst/>
            <a:ahLst/>
            <a:cxnLst/>
            <a:rect l="l" t="t" r="r" b="b"/>
            <a:pathLst>
              <a:path w="1306342" h="1306341">
                <a:moveTo>
                  <a:pt x="0" y="0"/>
                </a:moveTo>
                <a:lnTo>
                  <a:pt x="1306341" y="0"/>
                </a:lnTo>
                <a:lnTo>
                  <a:pt x="1306341" y="1306341"/>
                </a:lnTo>
                <a:lnTo>
                  <a:pt x="0" y="130634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1639792" y="4706038"/>
            <a:ext cx="1204957" cy="1204956"/>
            <a:chOff x="0" y="0"/>
            <a:chExt cx="1606609" cy="160660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606550" cy="1606550"/>
            </a:xfrm>
            <a:custGeom>
              <a:avLst/>
              <a:gdLst/>
              <a:ahLst/>
              <a:cxnLst/>
              <a:rect l="l" t="t" r="r" b="b"/>
              <a:pathLst>
                <a:path w="1606550" h="1606550">
                  <a:moveTo>
                    <a:pt x="803275" y="0"/>
                  </a:moveTo>
                  <a:cubicBezTo>
                    <a:pt x="359664" y="0"/>
                    <a:pt x="0" y="359664"/>
                    <a:pt x="0" y="803275"/>
                  </a:cubicBezTo>
                  <a:cubicBezTo>
                    <a:pt x="0" y="1246886"/>
                    <a:pt x="359664" y="1606550"/>
                    <a:pt x="803275" y="1606550"/>
                  </a:cubicBezTo>
                  <a:cubicBezTo>
                    <a:pt x="1246886" y="1606550"/>
                    <a:pt x="1606550" y="1247013"/>
                    <a:pt x="1606550" y="803275"/>
                  </a:cubicBezTo>
                  <a:cubicBezTo>
                    <a:pt x="1606550" y="359537"/>
                    <a:pt x="1247013" y="0"/>
                    <a:pt x="80327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3067837" y="5035240"/>
            <a:ext cx="3671433" cy="1095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 dirty="0">
                <a:solidFill>
                  <a:srgbClr val="FFFFFF"/>
                </a:solidFill>
                <a:latin typeface="Goldplay"/>
                <a:ea typeface="Arimo"/>
                <a:cs typeface="Arimo"/>
                <a:sym typeface="Arimo"/>
              </a:rPr>
              <a:t>59 </a:t>
            </a:r>
            <a:r>
              <a:rPr lang="en-US" sz="2400" dirty="0" err="1">
                <a:solidFill>
                  <a:srgbClr val="FFFFFF"/>
                </a:solidFill>
                <a:latin typeface="Goldplay"/>
                <a:ea typeface="Arimo"/>
                <a:cs typeface="Arimo"/>
                <a:sym typeface="Arimo"/>
              </a:rPr>
              <a:t>empresas</a:t>
            </a:r>
            <a:r>
              <a:rPr lang="en-US" sz="2400" dirty="0">
                <a:solidFill>
                  <a:srgbClr val="FFFFFF"/>
                </a:solidFill>
                <a:latin typeface="Goldplay"/>
                <a:ea typeface="Arimo"/>
                <a:cs typeface="Arimo"/>
                <a:sym typeface="Arimo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Goldplay"/>
                <a:ea typeface="Arimo"/>
                <a:cs typeface="Arimo"/>
                <a:sym typeface="Arimo"/>
              </a:rPr>
              <a:t>dedicadas</a:t>
            </a:r>
            <a:r>
              <a:rPr lang="en-US" sz="2400" dirty="0">
                <a:solidFill>
                  <a:srgbClr val="FFFFFF"/>
                </a:solidFill>
                <a:latin typeface="Goldplay"/>
                <a:ea typeface="Arimo"/>
                <a:cs typeface="Arimo"/>
                <a:sym typeface="Arimo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Goldplay"/>
                <a:ea typeface="Arimo"/>
                <a:cs typeface="Arimo"/>
                <a:sym typeface="Arimo"/>
              </a:rPr>
              <a:t>ao</a:t>
            </a:r>
            <a:r>
              <a:rPr lang="en-US" sz="2400" dirty="0">
                <a:solidFill>
                  <a:srgbClr val="FFFFFF"/>
                </a:solidFill>
                <a:latin typeface="Goldplay"/>
                <a:ea typeface="Arimo"/>
                <a:cs typeface="Arimo"/>
                <a:sym typeface="Arimo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Goldplay"/>
                <a:ea typeface="Arimo"/>
                <a:cs typeface="Arimo"/>
                <a:sym typeface="Arimo"/>
              </a:rPr>
              <a:t>avanço</a:t>
            </a:r>
            <a:r>
              <a:rPr lang="en-US" sz="2400" dirty="0">
                <a:solidFill>
                  <a:srgbClr val="FFFFFF"/>
                </a:solidFill>
                <a:latin typeface="Goldplay"/>
                <a:ea typeface="Arimo"/>
                <a:cs typeface="Arimo"/>
                <a:sym typeface="Arimo"/>
              </a:rPr>
              <a:t> da </a:t>
            </a:r>
            <a:r>
              <a:rPr lang="en-US" sz="2400" dirty="0" err="1">
                <a:solidFill>
                  <a:srgbClr val="FFFFFF"/>
                </a:solidFill>
                <a:latin typeface="Goldplay"/>
                <a:ea typeface="Arimo"/>
                <a:cs typeface="Arimo"/>
                <a:sym typeface="Arimo"/>
              </a:rPr>
              <a:t>agricultura</a:t>
            </a:r>
            <a:r>
              <a:rPr lang="en-US" sz="2400" dirty="0">
                <a:solidFill>
                  <a:srgbClr val="FFFFFF"/>
                </a:solidFill>
                <a:latin typeface="Goldplay"/>
                <a:ea typeface="Arimo"/>
                <a:cs typeface="Arimo"/>
                <a:sym typeface="Arimo"/>
              </a:rPr>
              <a:t> </a:t>
            </a:r>
            <a:r>
              <a:rPr lang="en-US" sz="2400" dirty="0" err="1">
                <a:solidFill>
                  <a:srgbClr val="FFFFFF"/>
                </a:solidFill>
                <a:latin typeface="Goldplay"/>
                <a:ea typeface="Arimo"/>
                <a:cs typeface="Arimo"/>
                <a:sym typeface="Arimo"/>
              </a:rPr>
              <a:t>sustentável</a:t>
            </a:r>
            <a:r>
              <a:rPr lang="en-US" sz="2400" dirty="0">
                <a:solidFill>
                  <a:srgbClr val="FFFFFF"/>
                </a:solidFill>
                <a:latin typeface="Goldplay"/>
                <a:ea typeface="Arimo"/>
                <a:cs typeface="Arimo"/>
                <a:sym typeface="Arimo"/>
              </a:rPr>
              <a:t>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089059" y="4618825"/>
            <a:ext cx="3611799" cy="341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37"/>
              </a:lnSpc>
            </a:pPr>
            <a:r>
              <a:rPr lang="en-US" sz="2700" b="1">
                <a:solidFill>
                  <a:srgbClr val="FFFFFF"/>
                </a:solidFill>
                <a:latin typeface="Goldplay"/>
                <a:ea typeface="Arimo Bold"/>
                <a:cs typeface="Arimo Bold"/>
                <a:sym typeface="Arimo Bold"/>
              </a:rPr>
              <a:t>ASSOCIADAS</a:t>
            </a:r>
          </a:p>
        </p:txBody>
      </p:sp>
      <p:sp>
        <p:nvSpPr>
          <p:cNvPr id="13" name="Freeform 13"/>
          <p:cNvSpPr/>
          <p:nvPr/>
        </p:nvSpPr>
        <p:spPr>
          <a:xfrm>
            <a:off x="1828843" y="4982812"/>
            <a:ext cx="826853" cy="658475"/>
          </a:xfrm>
          <a:custGeom>
            <a:avLst/>
            <a:gdLst/>
            <a:ahLst/>
            <a:cxnLst/>
            <a:rect l="l" t="t" r="r" b="b"/>
            <a:pathLst>
              <a:path w="826853" h="658475">
                <a:moveTo>
                  <a:pt x="0" y="0"/>
                </a:moveTo>
                <a:lnTo>
                  <a:pt x="826853" y="0"/>
                </a:lnTo>
                <a:lnTo>
                  <a:pt x="826853" y="658474"/>
                </a:lnTo>
                <a:lnTo>
                  <a:pt x="0" y="65847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57" r="-57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365013" y="6662387"/>
            <a:ext cx="5953102" cy="1931183"/>
          </a:xfrm>
          <a:custGeom>
            <a:avLst/>
            <a:gdLst/>
            <a:ahLst/>
            <a:cxnLst/>
            <a:rect l="l" t="t" r="r" b="b"/>
            <a:pathLst>
              <a:path w="5953102" h="1931183">
                <a:moveTo>
                  <a:pt x="0" y="0"/>
                </a:moveTo>
                <a:lnTo>
                  <a:pt x="5953102" y="0"/>
                </a:lnTo>
                <a:lnTo>
                  <a:pt x="5953102" y="1931183"/>
                </a:lnTo>
                <a:lnTo>
                  <a:pt x="0" y="193118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750960" y="7116136"/>
            <a:ext cx="1306342" cy="1306341"/>
          </a:xfrm>
          <a:custGeom>
            <a:avLst/>
            <a:gdLst/>
            <a:ahLst/>
            <a:cxnLst/>
            <a:rect l="l" t="t" r="r" b="b"/>
            <a:pathLst>
              <a:path w="1306342" h="1306341">
                <a:moveTo>
                  <a:pt x="0" y="0"/>
                </a:moveTo>
                <a:lnTo>
                  <a:pt x="1306341" y="0"/>
                </a:lnTo>
                <a:lnTo>
                  <a:pt x="1306341" y="1306341"/>
                </a:lnTo>
                <a:lnTo>
                  <a:pt x="0" y="130634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6" name="Group 16"/>
          <p:cNvGrpSpPr/>
          <p:nvPr/>
        </p:nvGrpSpPr>
        <p:grpSpPr>
          <a:xfrm>
            <a:off x="1609087" y="7054904"/>
            <a:ext cx="1204957" cy="1204956"/>
            <a:chOff x="0" y="0"/>
            <a:chExt cx="1606609" cy="1606609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606550" cy="1606550"/>
            </a:xfrm>
            <a:custGeom>
              <a:avLst/>
              <a:gdLst/>
              <a:ahLst/>
              <a:cxnLst/>
              <a:rect l="l" t="t" r="r" b="b"/>
              <a:pathLst>
                <a:path w="1606550" h="1606550">
                  <a:moveTo>
                    <a:pt x="803275" y="0"/>
                  </a:moveTo>
                  <a:cubicBezTo>
                    <a:pt x="359664" y="0"/>
                    <a:pt x="0" y="359664"/>
                    <a:pt x="0" y="803275"/>
                  </a:cubicBezTo>
                  <a:cubicBezTo>
                    <a:pt x="0" y="1246886"/>
                    <a:pt x="359664" y="1606550"/>
                    <a:pt x="803275" y="1606550"/>
                  </a:cubicBezTo>
                  <a:cubicBezTo>
                    <a:pt x="1246886" y="1606550"/>
                    <a:pt x="1606550" y="1247013"/>
                    <a:pt x="1606550" y="803275"/>
                  </a:cubicBezTo>
                  <a:cubicBezTo>
                    <a:pt x="1606550" y="359537"/>
                    <a:pt x="1247013" y="0"/>
                    <a:pt x="80327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8" name="Freeform 18"/>
          <p:cNvSpPr/>
          <p:nvPr/>
        </p:nvSpPr>
        <p:spPr>
          <a:xfrm>
            <a:off x="1880607" y="7270199"/>
            <a:ext cx="760433" cy="739694"/>
          </a:xfrm>
          <a:custGeom>
            <a:avLst/>
            <a:gdLst/>
            <a:ahLst/>
            <a:cxnLst/>
            <a:rect l="l" t="t" r="r" b="b"/>
            <a:pathLst>
              <a:path w="760433" h="739694">
                <a:moveTo>
                  <a:pt x="0" y="0"/>
                </a:moveTo>
                <a:lnTo>
                  <a:pt x="760432" y="0"/>
                </a:lnTo>
                <a:lnTo>
                  <a:pt x="760432" y="739694"/>
                </a:lnTo>
                <a:lnTo>
                  <a:pt x="0" y="73969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t="-759" b="-759"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3015282" y="6902837"/>
            <a:ext cx="3611799" cy="10082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37"/>
              </a:lnSpc>
            </a:pPr>
            <a:r>
              <a:rPr lang="en-US" sz="2700" b="1">
                <a:solidFill>
                  <a:srgbClr val="FFFFFF"/>
                </a:solidFill>
                <a:latin typeface="Goldplay"/>
                <a:ea typeface="Arimo Bold"/>
                <a:cs typeface="Arimo Bold"/>
                <a:sym typeface="Arimo Bold"/>
              </a:rPr>
              <a:t>INOVAÇÃO E SUSTENTABILIDADE</a:t>
            </a:r>
          </a:p>
          <a:p>
            <a:pPr algn="l">
              <a:lnSpc>
                <a:spcPts val="2637"/>
              </a:lnSpc>
            </a:pPr>
            <a:endParaRPr lang="en-US" sz="2700" b="1">
              <a:solidFill>
                <a:srgbClr val="FFFFFF"/>
              </a:solidFill>
              <a:latin typeface="Goldplay"/>
              <a:ea typeface="Arimo Bold"/>
              <a:cs typeface="Arimo Bold"/>
              <a:sym typeface="Arimo 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3043762" y="7478917"/>
            <a:ext cx="3408128" cy="8218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40"/>
              </a:lnSpc>
            </a:pPr>
            <a:r>
              <a:rPr lang="en-US" sz="2400">
                <a:solidFill>
                  <a:srgbClr val="FFFFFF"/>
                </a:solidFill>
                <a:latin typeface="Goldplay"/>
                <a:ea typeface="Arimo"/>
                <a:cs typeface="Arimo"/>
                <a:sym typeface="Arimo"/>
              </a:rPr>
              <a:t>Difusão do uso seguro e benéfico de Bioinsumos.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10222868" y="3373310"/>
            <a:ext cx="8178594" cy="6950123"/>
            <a:chOff x="0" y="0"/>
            <a:chExt cx="10904792" cy="9266831"/>
          </a:xfrm>
        </p:grpSpPr>
        <p:sp>
          <p:nvSpPr>
            <p:cNvPr id="22" name="Freeform 22" descr="Diagrama  Descrição gerada automaticamente"/>
            <p:cNvSpPr/>
            <p:nvPr/>
          </p:nvSpPr>
          <p:spPr>
            <a:xfrm>
              <a:off x="0" y="0"/>
              <a:ext cx="10904855" cy="9266809"/>
            </a:xfrm>
            <a:custGeom>
              <a:avLst/>
              <a:gdLst/>
              <a:ahLst/>
              <a:cxnLst/>
              <a:rect l="l" t="t" r="r" b="b"/>
              <a:pathLst>
                <a:path w="10904855" h="9266809">
                  <a:moveTo>
                    <a:pt x="0" y="0"/>
                  </a:moveTo>
                  <a:lnTo>
                    <a:pt x="10904855" y="0"/>
                  </a:lnTo>
                  <a:lnTo>
                    <a:pt x="10904855" y="9266809"/>
                  </a:lnTo>
                  <a:lnTo>
                    <a:pt x="0" y="92668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alphaModFix amt="30000"/>
              </a:blip>
              <a:stretch>
                <a:fillRect t="-58" b="-58"/>
              </a:stretch>
            </a:blipFill>
          </p:spPr>
        </p:sp>
      </p:grpSp>
      <p:sp>
        <p:nvSpPr>
          <p:cNvPr id="23" name="Freeform 23"/>
          <p:cNvSpPr/>
          <p:nvPr/>
        </p:nvSpPr>
        <p:spPr>
          <a:xfrm>
            <a:off x="11505347" y="4506094"/>
            <a:ext cx="5569972" cy="1760090"/>
          </a:xfrm>
          <a:custGeom>
            <a:avLst/>
            <a:gdLst/>
            <a:ahLst/>
            <a:cxnLst/>
            <a:rect l="l" t="t" r="r" b="b"/>
            <a:pathLst>
              <a:path w="5569972" h="1760090">
                <a:moveTo>
                  <a:pt x="0" y="0"/>
                </a:moveTo>
                <a:lnTo>
                  <a:pt x="5569972" y="0"/>
                </a:lnTo>
                <a:lnTo>
                  <a:pt x="5569972" y="1760090"/>
                </a:lnTo>
                <a:lnTo>
                  <a:pt x="0" y="176009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5607864" y="4846084"/>
            <a:ext cx="1306340" cy="1306341"/>
          </a:xfrm>
          <a:custGeom>
            <a:avLst/>
            <a:gdLst/>
            <a:ahLst/>
            <a:cxnLst/>
            <a:rect l="l" t="t" r="r" b="b"/>
            <a:pathLst>
              <a:path w="1306340" h="1306341">
                <a:moveTo>
                  <a:pt x="0" y="0"/>
                </a:moveTo>
                <a:lnTo>
                  <a:pt x="1306340" y="0"/>
                </a:lnTo>
                <a:lnTo>
                  <a:pt x="1306340" y="1306341"/>
                </a:lnTo>
                <a:lnTo>
                  <a:pt x="0" y="130634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25" name="Group 25"/>
          <p:cNvGrpSpPr/>
          <p:nvPr/>
        </p:nvGrpSpPr>
        <p:grpSpPr>
          <a:xfrm>
            <a:off x="15524982" y="4697004"/>
            <a:ext cx="1204956" cy="1204957"/>
            <a:chOff x="0" y="0"/>
            <a:chExt cx="1606608" cy="1606609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606550" cy="1606550"/>
            </a:xfrm>
            <a:custGeom>
              <a:avLst/>
              <a:gdLst/>
              <a:ahLst/>
              <a:cxnLst/>
              <a:rect l="l" t="t" r="r" b="b"/>
              <a:pathLst>
                <a:path w="1606550" h="1606550">
                  <a:moveTo>
                    <a:pt x="803275" y="0"/>
                  </a:moveTo>
                  <a:cubicBezTo>
                    <a:pt x="359664" y="0"/>
                    <a:pt x="0" y="359664"/>
                    <a:pt x="0" y="803275"/>
                  </a:cubicBezTo>
                  <a:cubicBezTo>
                    <a:pt x="0" y="1246886"/>
                    <a:pt x="359664" y="1606550"/>
                    <a:pt x="803275" y="1606550"/>
                  </a:cubicBezTo>
                  <a:cubicBezTo>
                    <a:pt x="1246886" y="1606550"/>
                    <a:pt x="1606550" y="1247013"/>
                    <a:pt x="1606550" y="803275"/>
                  </a:cubicBezTo>
                  <a:cubicBezTo>
                    <a:pt x="1606550" y="359537"/>
                    <a:pt x="1247013" y="0"/>
                    <a:pt x="80327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27" name="Freeform 27"/>
          <p:cNvSpPr/>
          <p:nvPr/>
        </p:nvSpPr>
        <p:spPr>
          <a:xfrm>
            <a:off x="15757473" y="4913548"/>
            <a:ext cx="746112" cy="746112"/>
          </a:xfrm>
          <a:custGeom>
            <a:avLst/>
            <a:gdLst/>
            <a:ahLst/>
            <a:cxnLst/>
            <a:rect l="l" t="t" r="r" b="b"/>
            <a:pathLst>
              <a:path w="746112" h="746112">
                <a:moveTo>
                  <a:pt x="0" y="0"/>
                </a:moveTo>
                <a:lnTo>
                  <a:pt x="746112" y="0"/>
                </a:lnTo>
                <a:lnTo>
                  <a:pt x="746112" y="746112"/>
                </a:lnTo>
                <a:lnTo>
                  <a:pt x="0" y="746112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28" name="TextBox 28"/>
          <p:cNvSpPr txBox="1"/>
          <p:nvPr/>
        </p:nvSpPr>
        <p:spPr>
          <a:xfrm>
            <a:off x="12516468" y="4872739"/>
            <a:ext cx="3303578" cy="990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36"/>
              </a:lnSpc>
            </a:pPr>
            <a:r>
              <a:rPr lang="en-US" sz="2400" b="1">
                <a:solidFill>
                  <a:srgbClr val="FFFFFF"/>
                </a:solidFill>
                <a:latin typeface="Goldplay"/>
                <a:ea typeface="Arimo Bold"/>
                <a:cs typeface="Arimo Bold"/>
                <a:sym typeface="Arimo Bold"/>
              </a:rPr>
              <a:t>ESPECIALISTA EM BIOINSUMOS PARA A AGRICULTURA</a:t>
            </a:r>
          </a:p>
        </p:txBody>
      </p:sp>
      <p:sp>
        <p:nvSpPr>
          <p:cNvPr id="29" name="Freeform 29"/>
          <p:cNvSpPr/>
          <p:nvPr/>
        </p:nvSpPr>
        <p:spPr>
          <a:xfrm>
            <a:off x="11517420" y="6665446"/>
            <a:ext cx="5632494" cy="1931183"/>
          </a:xfrm>
          <a:custGeom>
            <a:avLst/>
            <a:gdLst/>
            <a:ahLst/>
            <a:cxnLst/>
            <a:rect l="l" t="t" r="r" b="b"/>
            <a:pathLst>
              <a:path w="5632494" h="1931183">
                <a:moveTo>
                  <a:pt x="0" y="0"/>
                </a:moveTo>
                <a:lnTo>
                  <a:pt x="5632494" y="0"/>
                </a:lnTo>
                <a:lnTo>
                  <a:pt x="5632494" y="1931183"/>
                </a:lnTo>
                <a:lnTo>
                  <a:pt x="0" y="193118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15750709" y="7058587"/>
            <a:ext cx="1306341" cy="1306342"/>
          </a:xfrm>
          <a:custGeom>
            <a:avLst/>
            <a:gdLst/>
            <a:ahLst/>
            <a:cxnLst/>
            <a:rect l="l" t="t" r="r" b="b"/>
            <a:pathLst>
              <a:path w="1306341" h="1306342">
                <a:moveTo>
                  <a:pt x="0" y="0"/>
                </a:moveTo>
                <a:lnTo>
                  <a:pt x="1306341" y="0"/>
                </a:lnTo>
                <a:lnTo>
                  <a:pt x="1306341" y="1306341"/>
                </a:lnTo>
                <a:lnTo>
                  <a:pt x="0" y="130634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31" name="Group 31"/>
          <p:cNvGrpSpPr/>
          <p:nvPr/>
        </p:nvGrpSpPr>
        <p:grpSpPr>
          <a:xfrm>
            <a:off x="15698413" y="7006291"/>
            <a:ext cx="1204956" cy="1204957"/>
            <a:chOff x="0" y="0"/>
            <a:chExt cx="1606609" cy="1606609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1606550" cy="1606550"/>
            </a:xfrm>
            <a:custGeom>
              <a:avLst/>
              <a:gdLst/>
              <a:ahLst/>
              <a:cxnLst/>
              <a:rect l="l" t="t" r="r" b="b"/>
              <a:pathLst>
                <a:path w="1606550" h="1606550">
                  <a:moveTo>
                    <a:pt x="803275" y="0"/>
                  </a:moveTo>
                  <a:cubicBezTo>
                    <a:pt x="359664" y="0"/>
                    <a:pt x="0" y="359664"/>
                    <a:pt x="0" y="803275"/>
                  </a:cubicBezTo>
                  <a:cubicBezTo>
                    <a:pt x="0" y="1246886"/>
                    <a:pt x="359664" y="1606550"/>
                    <a:pt x="803275" y="1606550"/>
                  </a:cubicBezTo>
                  <a:cubicBezTo>
                    <a:pt x="1246886" y="1606550"/>
                    <a:pt x="1606550" y="1247013"/>
                    <a:pt x="1606550" y="803275"/>
                  </a:cubicBezTo>
                  <a:cubicBezTo>
                    <a:pt x="1606550" y="359537"/>
                    <a:pt x="1247013" y="0"/>
                    <a:pt x="80327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33" name="Freeform 33"/>
          <p:cNvSpPr/>
          <p:nvPr/>
        </p:nvSpPr>
        <p:spPr>
          <a:xfrm>
            <a:off x="15927336" y="7139856"/>
            <a:ext cx="735865" cy="748107"/>
          </a:xfrm>
          <a:custGeom>
            <a:avLst/>
            <a:gdLst/>
            <a:ahLst/>
            <a:cxnLst/>
            <a:rect l="l" t="t" r="r" b="b"/>
            <a:pathLst>
              <a:path w="735865" h="748107">
                <a:moveTo>
                  <a:pt x="0" y="0"/>
                </a:moveTo>
                <a:lnTo>
                  <a:pt x="735865" y="0"/>
                </a:lnTo>
                <a:lnTo>
                  <a:pt x="735865" y="748107"/>
                </a:lnTo>
                <a:lnTo>
                  <a:pt x="0" y="748107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-188" r="-188"/>
            </a:stretch>
          </a:blipFill>
        </p:spPr>
      </p:sp>
      <p:sp>
        <p:nvSpPr>
          <p:cNvPr id="34" name="TextBox 34"/>
          <p:cNvSpPr txBox="1"/>
          <p:nvPr/>
        </p:nvSpPr>
        <p:spPr>
          <a:xfrm>
            <a:off x="12154173" y="7149381"/>
            <a:ext cx="3550125" cy="990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6"/>
              </a:lnSpc>
            </a:pPr>
            <a:r>
              <a:rPr lang="en-US" sz="2400" b="1">
                <a:solidFill>
                  <a:srgbClr val="FFFFFF"/>
                </a:solidFill>
                <a:latin typeface="Goldplay"/>
                <a:ea typeface="Arimo Bold"/>
                <a:cs typeface="Arimo Bold"/>
                <a:sym typeface="Arimo Bold"/>
              </a:rPr>
              <a:t>ALIANÇA ENTRE CIÊNCIA E DESENVOLVIMENTO INDUSTRIAL</a:t>
            </a:r>
          </a:p>
        </p:txBody>
      </p:sp>
      <p:sp>
        <p:nvSpPr>
          <p:cNvPr id="35" name="Freeform 35"/>
          <p:cNvSpPr/>
          <p:nvPr/>
        </p:nvSpPr>
        <p:spPr>
          <a:xfrm>
            <a:off x="7428865" y="4346658"/>
            <a:ext cx="3965730" cy="3965730"/>
          </a:xfrm>
          <a:custGeom>
            <a:avLst/>
            <a:gdLst/>
            <a:ahLst/>
            <a:cxnLst/>
            <a:rect l="l" t="t" r="r" b="b"/>
            <a:pathLst>
              <a:path w="3965730" h="3965730">
                <a:moveTo>
                  <a:pt x="0" y="0"/>
                </a:moveTo>
                <a:lnTo>
                  <a:pt x="3965731" y="0"/>
                </a:lnTo>
                <a:lnTo>
                  <a:pt x="3965731" y="3965730"/>
                </a:lnTo>
                <a:lnTo>
                  <a:pt x="0" y="396573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>
            <a:off x="7946887" y="4765445"/>
            <a:ext cx="3334479" cy="3334481"/>
          </a:xfrm>
          <a:custGeom>
            <a:avLst/>
            <a:gdLst/>
            <a:ahLst/>
            <a:cxnLst/>
            <a:rect l="l" t="t" r="r" b="b"/>
            <a:pathLst>
              <a:path w="3334479" h="3334481">
                <a:moveTo>
                  <a:pt x="0" y="0"/>
                </a:moveTo>
                <a:lnTo>
                  <a:pt x="3334478" y="0"/>
                </a:lnTo>
                <a:lnTo>
                  <a:pt x="3334478" y="3334480"/>
                </a:lnTo>
                <a:lnTo>
                  <a:pt x="0" y="333448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76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7" name="Freeform 37"/>
          <p:cNvSpPr/>
          <p:nvPr/>
        </p:nvSpPr>
        <p:spPr>
          <a:xfrm>
            <a:off x="7865250" y="4783044"/>
            <a:ext cx="3092958" cy="3092960"/>
          </a:xfrm>
          <a:custGeom>
            <a:avLst/>
            <a:gdLst/>
            <a:ahLst/>
            <a:cxnLst/>
            <a:rect l="l" t="t" r="r" b="b"/>
            <a:pathLst>
              <a:path w="3092958" h="3092960">
                <a:moveTo>
                  <a:pt x="0" y="0"/>
                </a:moveTo>
                <a:lnTo>
                  <a:pt x="3092958" y="0"/>
                </a:lnTo>
                <a:lnTo>
                  <a:pt x="3092958" y="3092960"/>
                </a:lnTo>
                <a:lnTo>
                  <a:pt x="0" y="3092960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</p:spPr>
      </p:sp>
      <p:sp>
        <p:nvSpPr>
          <p:cNvPr id="38" name="Freeform 38"/>
          <p:cNvSpPr/>
          <p:nvPr/>
        </p:nvSpPr>
        <p:spPr>
          <a:xfrm>
            <a:off x="7379978" y="6827545"/>
            <a:ext cx="413728" cy="413728"/>
          </a:xfrm>
          <a:custGeom>
            <a:avLst/>
            <a:gdLst/>
            <a:ahLst/>
            <a:cxnLst/>
            <a:rect l="l" t="t" r="r" b="b"/>
            <a:pathLst>
              <a:path w="413728" h="413728">
                <a:moveTo>
                  <a:pt x="0" y="0"/>
                </a:moveTo>
                <a:lnTo>
                  <a:pt x="413728" y="0"/>
                </a:lnTo>
                <a:lnTo>
                  <a:pt x="413728" y="413728"/>
                </a:lnTo>
                <a:lnTo>
                  <a:pt x="0" y="4137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39" name="Group 39"/>
          <p:cNvGrpSpPr/>
          <p:nvPr/>
        </p:nvGrpSpPr>
        <p:grpSpPr>
          <a:xfrm>
            <a:off x="7363416" y="6810983"/>
            <a:ext cx="365676" cy="365676"/>
            <a:chOff x="0" y="0"/>
            <a:chExt cx="487568" cy="487568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487680" cy="487680"/>
            </a:xfrm>
            <a:custGeom>
              <a:avLst/>
              <a:gdLst/>
              <a:ahLst/>
              <a:cxnLst/>
              <a:rect l="l" t="t" r="r" b="b"/>
              <a:pathLst>
                <a:path w="487680" h="487680">
                  <a:moveTo>
                    <a:pt x="243840" y="0"/>
                  </a:moveTo>
                  <a:cubicBezTo>
                    <a:pt x="109093" y="0"/>
                    <a:pt x="0" y="109093"/>
                    <a:pt x="0" y="243840"/>
                  </a:cubicBezTo>
                  <a:cubicBezTo>
                    <a:pt x="0" y="378587"/>
                    <a:pt x="109093" y="487680"/>
                    <a:pt x="243840" y="487680"/>
                  </a:cubicBezTo>
                  <a:cubicBezTo>
                    <a:pt x="378587" y="487680"/>
                    <a:pt x="487680" y="378587"/>
                    <a:pt x="487680" y="243840"/>
                  </a:cubicBezTo>
                  <a:cubicBezTo>
                    <a:pt x="487680" y="109093"/>
                    <a:pt x="378460" y="0"/>
                    <a:pt x="2438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1" name="Group 41"/>
          <p:cNvGrpSpPr/>
          <p:nvPr/>
        </p:nvGrpSpPr>
        <p:grpSpPr>
          <a:xfrm>
            <a:off x="7429705" y="6877272"/>
            <a:ext cx="233095" cy="233095"/>
            <a:chOff x="0" y="0"/>
            <a:chExt cx="310794" cy="310794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310896" cy="310769"/>
            </a:xfrm>
            <a:custGeom>
              <a:avLst/>
              <a:gdLst/>
              <a:ahLst/>
              <a:cxnLst/>
              <a:rect l="l" t="t" r="r" b="b"/>
              <a:pathLst>
                <a:path w="310896" h="310769">
                  <a:moveTo>
                    <a:pt x="155448" y="0"/>
                  </a:moveTo>
                  <a:cubicBezTo>
                    <a:pt x="69596" y="0"/>
                    <a:pt x="0" y="69596"/>
                    <a:pt x="0" y="155448"/>
                  </a:cubicBezTo>
                  <a:cubicBezTo>
                    <a:pt x="0" y="241300"/>
                    <a:pt x="69596" y="310769"/>
                    <a:pt x="155448" y="310769"/>
                  </a:cubicBezTo>
                  <a:cubicBezTo>
                    <a:pt x="241300" y="310769"/>
                    <a:pt x="310896" y="241173"/>
                    <a:pt x="310896" y="155321"/>
                  </a:cubicBezTo>
                  <a:cubicBezTo>
                    <a:pt x="310896" y="69469"/>
                    <a:pt x="241173" y="0"/>
                    <a:pt x="155448" y="0"/>
                  </a:cubicBezTo>
                  <a:close/>
                </a:path>
              </a:pathLst>
            </a:custGeom>
            <a:solidFill>
              <a:srgbClr val="FFE087"/>
            </a:solidFill>
          </p:spPr>
        </p:sp>
      </p:grpSp>
      <p:sp>
        <p:nvSpPr>
          <p:cNvPr id="43" name="Freeform 43"/>
          <p:cNvSpPr/>
          <p:nvPr/>
        </p:nvSpPr>
        <p:spPr>
          <a:xfrm>
            <a:off x="7909145" y="4699054"/>
            <a:ext cx="413728" cy="413728"/>
          </a:xfrm>
          <a:custGeom>
            <a:avLst/>
            <a:gdLst/>
            <a:ahLst/>
            <a:cxnLst/>
            <a:rect l="l" t="t" r="r" b="b"/>
            <a:pathLst>
              <a:path w="413728" h="413728">
                <a:moveTo>
                  <a:pt x="0" y="0"/>
                </a:moveTo>
                <a:lnTo>
                  <a:pt x="413728" y="0"/>
                </a:lnTo>
                <a:lnTo>
                  <a:pt x="413728" y="413728"/>
                </a:lnTo>
                <a:lnTo>
                  <a:pt x="0" y="4137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44" name="Group 44"/>
          <p:cNvGrpSpPr/>
          <p:nvPr/>
        </p:nvGrpSpPr>
        <p:grpSpPr>
          <a:xfrm>
            <a:off x="7892583" y="4682492"/>
            <a:ext cx="365676" cy="365676"/>
            <a:chOff x="0" y="0"/>
            <a:chExt cx="487568" cy="487568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487680" cy="487680"/>
            </a:xfrm>
            <a:custGeom>
              <a:avLst/>
              <a:gdLst/>
              <a:ahLst/>
              <a:cxnLst/>
              <a:rect l="l" t="t" r="r" b="b"/>
              <a:pathLst>
                <a:path w="487680" h="487680">
                  <a:moveTo>
                    <a:pt x="243840" y="0"/>
                  </a:moveTo>
                  <a:cubicBezTo>
                    <a:pt x="109093" y="0"/>
                    <a:pt x="0" y="109093"/>
                    <a:pt x="0" y="243840"/>
                  </a:cubicBezTo>
                  <a:cubicBezTo>
                    <a:pt x="0" y="378587"/>
                    <a:pt x="109093" y="487680"/>
                    <a:pt x="243840" y="487680"/>
                  </a:cubicBezTo>
                  <a:cubicBezTo>
                    <a:pt x="378587" y="487680"/>
                    <a:pt x="487680" y="378587"/>
                    <a:pt x="487680" y="243840"/>
                  </a:cubicBezTo>
                  <a:cubicBezTo>
                    <a:pt x="487680" y="109093"/>
                    <a:pt x="378460" y="0"/>
                    <a:pt x="2438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6" name="Group 46"/>
          <p:cNvGrpSpPr/>
          <p:nvPr/>
        </p:nvGrpSpPr>
        <p:grpSpPr>
          <a:xfrm>
            <a:off x="7958872" y="4748781"/>
            <a:ext cx="233095" cy="233095"/>
            <a:chOff x="0" y="0"/>
            <a:chExt cx="310794" cy="310794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310896" cy="310769"/>
            </a:xfrm>
            <a:custGeom>
              <a:avLst/>
              <a:gdLst/>
              <a:ahLst/>
              <a:cxnLst/>
              <a:rect l="l" t="t" r="r" b="b"/>
              <a:pathLst>
                <a:path w="310896" h="310769">
                  <a:moveTo>
                    <a:pt x="155448" y="0"/>
                  </a:moveTo>
                  <a:cubicBezTo>
                    <a:pt x="69596" y="0"/>
                    <a:pt x="0" y="69596"/>
                    <a:pt x="0" y="155448"/>
                  </a:cubicBezTo>
                  <a:cubicBezTo>
                    <a:pt x="0" y="241300"/>
                    <a:pt x="69596" y="310769"/>
                    <a:pt x="155448" y="310769"/>
                  </a:cubicBezTo>
                  <a:cubicBezTo>
                    <a:pt x="241300" y="310769"/>
                    <a:pt x="310896" y="241173"/>
                    <a:pt x="310896" y="155321"/>
                  </a:cubicBezTo>
                  <a:cubicBezTo>
                    <a:pt x="310896" y="69469"/>
                    <a:pt x="241173" y="0"/>
                    <a:pt x="155448" y="0"/>
                  </a:cubicBezTo>
                  <a:close/>
                </a:path>
              </a:pathLst>
            </a:custGeom>
            <a:solidFill>
              <a:srgbClr val="BBB1F6"/>
            </a:solidFill>
          </p:spPr>
        </p:sp>
      </p:grpSp>
      <p:sp>
        <p:nvSpPr>
          <p:cNvPr id="48" name="Freeform 48"/>
          <p:cNvSpPr/>
          <p:nvPr/>
        </p:nvSpPr>
        <p:spPr>
          <a:xfrm>
            <a:off x="7909145" y="7636133"/>
            <a:ext cx="413728" cy="413728"/>
          </a:xfrm>
          <a:custGeom>
            <a:avLst/>
            <a:gdLst/>
            <a:ahLst/>
            <a:cxnLst/>
            <a:rect l="l" t="t" r="r" b="b"/>
            <a:pathLst>
              <a:path w="413728" h="413728">
                <a:moveTo>
                  <a:pt x="0" y="0"/>
                </a:moveTo>
                <a:lnTo>
                  <a:pt x="413728" y="0"/>
                </a:lnTo>
                <a:lnTo>
                  <a:pt x="413728" y="413728"/>
                </a:lnTo>
                <a:lnTo>
                  <a:pt x="0" y="4137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49" name="Group 49"/>
          <p:cNvGrpSpPr/>
          <p:nvPr/>
        </p:nvGrpSpPr>
        <p:grpSpPr>
          <a:xfrm>
            <a:off x="7892583" y="7619571"/>
            <a:ext cx="365676" cy="365676"/>
            <a:chOff x="0" y="0"/>
            <a:chExt cx="487568" cy="487568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487680" cy="487680"/>
            </a:xfrm>
            <a:custGeom>
              <a:avLst/>
              <a:gdLst/>
              <a:ahLst/>
              <a:cxnLst/>
              <a:rect l="l" t="t" r="r" b="b"/>
              <a:pathLst>
                <a:path w="487680" h="487680">
                  <a:moveTo>
                    <a:pt x="243840" y="0"/>
                  </a:moveTo>
                  <a:cubicBezTo>
                    <a:pt x="109093" y="0"/>
                    <a:pt x="0" y="109093"/>
                    <a:pt x="0" y="243840"/>
                  </a:cubicBezTo>
                  <a:cubicBezTo>
                    <a:pt x="0" y="378587"/>
                    <a:pt x="109093" y="487680"/>
                    <a:pt x="243840" y="487680"/>
                  </a:cubicBezTo>
                  <a:cubicBezTo>
                    <a:pt x="378587" y="487680"/>
                    <a:pt x="487680" y="378587"/>
                    <a:pt x="487680" y="243840"/>
                  </a:cubicBezTo>
                  <a:cubicBezTo>
                    <a:pt x="487680" y="109093"/>
                    <a:pt x="378460" y="0"/>
                    <a:pt x="2438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1" name="Group 51"/>
          <p:cNvGrpSpPr/>
          <p:nvPr/>
        </p:nvGrpSpPr>
        <p:grpSpPr>
          <a:xfrm>
            <a:off x="7958872" y="7685860"/>
            <a:ext cx="233095" cy="233095"/>
            <a:chOff x="0" y="0"/>
            <a:chExt cx="310794" cy="310794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310896" cy="310769"/>
            </a:xfrm>
            <a:custGeom>
              <a:avLst/>
              <a:gdLst/>
              <a:ahLst/>
              <a:cxnLst/>
              <a:rect l="l" t="t" r="r" b="b"/>
              <a:pathLst>
                <a:path w="310896" h="310769">
                  <a:moveTo>
                    <a:pt x="155448" y="0"/>
                  </a:moveTo>
                  <a:cubicBezTo>
                    <a:pt x="69596" y="0"/>
                    <a:pt x="0" y="69596"/>
                    <a:pt x="0" y="155448"/>
                  </a:cubicBezTo>
                  <a:cubicBezTo>
                    <a:pt x="0" y="241300"/>
                    <a:pt x="69596" y="310769"/>
                    <a:pt x="155448" y="310769"/>
                  </a:cubicBezTo>
                  <a:cubicBezTo>
                    <a:pt x="241300" y="310769"/>
                    <a:pt x="310896" y="241173"/>
                    <a:pt x="310896" y="155321"/>
                  </a:cubicBezTo>
                  <a:cubicBezTo>
                    <a:pt x="310896" y="69469"/>
                    <a:pt x="241173" y="0"/>
                    <a:pt x="155448" y="0"/>
                  </a:cubicBezTo>
                  <a:close/>
                </a:path>
              </a:pathLst>
            </a:custGeom>
            <a:solidFill>
              <a:srgbClr val="FA8787"/>
            </a:solidFill>
          </p:spPr>
        </p:sp>
      </p:grpSp>
      <p:sp>
        <p:nvSpPr>
          <p:cNvPr id="53" name="Freeform 53"/>
          <p:cNvSpPr/>
          <p:nvPr/>
        </p:nvSpPr>
        <p:spPr>
          <a:xfrm>
            <a:off x="7379978" y="5559223"/>
            <a:ext cx="413728" cy="413728"/>
          </a:xfrm>
          <a:custGeom>
            <a:avLst/>
            <a:gdLst/>
            <a:ahLst/>
            <a:cxnLst/>
            <a:rect l="l" t="t" r="r" b="b"/>
            <a:pathLst>
              <a:path w="413728" h="413728">
                <a:moveTo>
                  <a:pt x="0" y="0"/>
                </a:moveTo>
                <a:lnTo>
                  <a:pt x="413728" y="0"/>
                </a:lnTo>
                <a:lnTo>
                  <a:pt x="413728" y="413728"/>
                </a:lnTo>
                <a:lnTo>
                  <a:pt x="0" y="4137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54" name="Group 54"/>
          <p:cNvGrpSpPr/>
          <p:nvPr/>
        </p:nvGrpSpPr>
        <p:grpSpPr>
          <a:xfrm>
            <a:off x="7363416" y="5542661"/>
            <a:ext cx="365676" cy="365676"/>
            <a:chOff x="0" y="0"/>
            <a:chExt cx="487568" cy="487568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487680" cy="487680"/>
            </a:xfrm>
            <a:custGeom>
              <a:avLst/>
              <a:gdLst/>
              <a:ahLst/>
              <a:cxnLst/>
              <a:rect l="l" t="t" r="r" b="b"/>
              <a:pathLst>
                <a:path w="487680" h="487680">
                  <a:moveTo>
                    <a:pt x="243840" y="0"/>
                  </a:moveTo>
                  <a:cubicBezTo>
                    <a:pt x="109093" y="0"/>
                    <a:pt x="0" y="109093"/>
                    <a:pt x="0" y="243840"/>
                  </a:cubicBezTo>
                  <a:cubicBezTo>
                    <a:pt x="0" y="378587"/>
                    <a:pt x="109093" y="487680"/>
                    <a:pt x="243840" y="487680"/>
                  </a:cubicBezTo>
                  <a:cubicBezTo>
                    <a:pt x="378587" y="487680"/>
                    <a:pt x="487680" y="378587"/>
                    <a:pt x="487680" y="243840"/>
                  </a:cubicBezTo>
                  <a:cubicBezTo>
                    <a:pt x="487680" y="109093"/>
                    <a:pt x="378460" y="0"/>
                    <a:pt x="2438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56" name="Group 56"/>
          <p:cNvGrpSpPr/>
          <p:nvPr/>
        </p:nvGrpSpPr>
        <p:grpSpPr>
          <a:xfrm>
            <a:off x="7429705" y="5608950"/>
            <a:ext cx="233095" cy="233095"/>
            <a:chOff x="0" y="0"/>
            <a:chExt cx="310794" cy="310794"/>
          </a:xfrm>
        </p:grpSpPr>
        <p:sp>
          <p:nvSpPr>
            <p:cNvPr id="57" name="Freeform 57"/>
            <p:cNvSpPr/>
            <p:nvPr/>
          </p:nvSpPr>
          <p:spPr>
            <a:xfrm>
              <a:off x="0" y="0"/>
              <a:ext cx="310896" cy="310769"/>
            </a:xfrm>
            <a:custGeom>
              <a:avLst/>
              <a:gdLst/>
              <a:ahLst/>
              <a:cxnLst/>
              <a:rect l="l" t="t" r="r" b="b"/>
              <a:pathLst>
                <a:path w="310896" h="310769">
                  <a:moveTo>
                    <a:pt x="155448" y="0"/>
                  </a:moveTo>
                  <a:cubicBezTo>
                    <a:pt x="69596" y="0"/>
                    <a:pt x="0" y="69596"/>
                    <a:pt x="0" y="155448"/>
                  </a:cubicBezTo>
                  <a:cubicBezTo>
                    <a:pt x="0" y="241300"/>
                    <a:pt x="69596" y="310769"/>
                    <a:pt x="155448" y="310769"/>
                  </a:cubicBezTo>
                  <a:cubicBezTo>
                    <a:pt x="241300" y="310769"/>
                    <a:pt x="310896" y="241173"/>
                    <a:pt x="310896" y="155321"/>
                  </a:cubicBezTo>
                  <a:cubicBezTo>
                    <a:pt x="310896" y="69469"/>
                    <a:pt x="241173" y="0"/>
                    <a:pt x="155448" y="0"/>
                  </a:cubicBezTo>
                  <a:close/>
                </a:path>
              </a:pathLst>
            </a:custGeom>
            <a:solidFill>
              <a:srgbClr val="7AC279"/>
            </a:solidFill>
          </p:spPr>
        </p:sp>
      </p:grpSp>
      <p:sp>
        <p:nvSpPr>
          <p:cNvPr id="58" name="Freeform 58"/>
          <p:cNvSpPr/>
          <p:nvPr/>
        </p:nvSpPr>
        <p:spPr>
          <a:xfrm>
            <a:off x="10561178" y="4699054"/>
            <a:ext cx="413728" cy="413728"/>
          </a:xfrm>
          <a:custGeom>
            <a:avLst/>
            <a:gdLst/>
            <a:ahLst/>
            <a:cxnLst/>
            <a:rect l="l" t="t" r="r" b="b"/>
            <a:pathLst>
              <a:path w="413728" h="413728">
                <a:moveTo>
                  <a:pt x="0" y="0"/>
                </a:moveTo>
                <a:lnTo>
                  <a:pt x="413728" y="0"/>
                </a:lnTo>
                <a:lnTo>
                  <a:pt x="413728" y="413728"/>
                </a:lnTo>
                <a:lnTo>
                  <a:pt x="0" y="4137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59" name="Group 59"/>
          <p:cNvGrpSpPr/>
          <p:nvPr/>
        </p:nvGrpSpPr>
        <p:grpSpPr>
          <a:xfrm>
            <a:off x="10544616" y="4682492"/>
            <a:ext cx="365676" cy="365676"/>
            <a:chOff x="0" y="0"/>
            <a:chExt cx="487567" cy="487568"/>
          </a:xfrm>
        </p:grpSpPr>
        <p:sp>
          <p:nvSpPr>
            <p:cNvPr id="60" name="Freeform 60"/>
            <p:cNvSpPr/>
            <p:nvPr/>
          </p:nvSpPr>
          <p:spPr>
            <a:xfrm>
              <a:off x="0" y="0"/>
              <a:ext cx="487680" cy="487680"/>
            </a:xfrm>
            <a:custGeom>
              <a:avLst/>
              <a:gdLst/>
              <a:ahLst/>
              <a:cxnLst/>
              <a:rect l="l" t="t" r="r" b="b"/>
              <a:pathLst>
                <a:path w="487680" h="487680">
                  <a:moveTo>
                    <a:pt x="243840" y="0"/>
                  </a:moveTo>
                  <a:cubicBezTo>
                    <a:pt x="109093" y="0"/>
                    <a:pt x="0" y="109093"/>
                    <a:pt x="0" y="243840"/>
                  </a:cubicBezTo>
                  <a:cubicBezTo>
                    <a:pt x="0" y="378587"/>
                    <a:pt x="109093" y="487680"/>
                    <a:pt x="243840" y="487680"/>
                  </a:cubicBezTo>
                  <a:cubicBezTo>
                    <a:pt x="378587" y="487680"/>
                    <a:pt x="487680" y="378587"/>
                    <a:pt x="487680" y="243840"/>
                  </a:cubicBezTo>
                  <a:cubicBezTo>
                    <a:pt x="487680" y="109093"/>
                    <a:pt x="378460" y="0"/>
                    <a:pt x="2438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1" name="Group 61"/>
          <p:cNvGrpSpPr/>
          <p:nvPr/>
        </p:nvGrpSpPr>
        <p:grpSpPr>
          <a:xfrm>
            <a:off x="10610906" y="4748781"/>
            <a:ext cx="233095" cy="233095"/>
            <a:chOff x="0" y="0"/>
            <a:chExt cx="310794" cy="310794"/>
          </a:xfrm>
        </p:grpSpPr>
        <p:sp>
          <p:nvSpPr>
            <p:cNvPr id="62" name="Freeform 62"/>
            <p:cNvSpPr/>
            <p:nvPr/>
          </p:nvSpPr>
          <p:spPr>
            <a:xfrm>
              <a:off x="0" y="0"/>
              <a:ext cx="310896" cy="310769"/>
            </a:xfrm>
            <a:custGeom>
              <a:avLst/>
              <a:gdLst/>
              <a:ahLst/>
              <a:cxnLst/>
              <a:rect l="l" t="t" r="r" b="b"/>
              <a:pathLst>
                <a:path w="310896" h="310769">
                  <a:moveTo>
                    <a:pt x="155448" y="0"/>
                  </a:moveTo>
                  <a:cubicBezTo>
                    <a:pt x="69596" y="0"/>
                    <a:pt x="0" y="69596"/>
                    <a:pt x="0" y="155448"/>
                  </a:cubicBezTo>
                  <a:cubicBezTo>
                    <a:pt x="0" y="241300"/>
                    <a:pt x="69596" y="310769"/>
                    <a:pt x="155448" y="310769"/>
                  </a:cubicBezTo>
                  <a:cubicBezTo>
                    <a:pt x="241300" y="310769"/>
                    <a:pt x="310896" y="241173"/>
                    <a:pt x="310896" y="155321"/>
                  </a:cubicBezTo>
                  <a:cubicBezTo>
                    <a:pt x="310896" y="69469"/>
                    <a:pt x="241173" y="0"/>
                    <a:pt x="155448" y="0"/>
                  </a:cubicBezTo>
                  <a:close/>
                </a:path>
              </a:pathLst>
            </a:custGeom>
            <a:solidFill>
              <a:srgbClr val="85CBE1"/>
            </a:solidFill>
          </p:spPr>
        </p:sp>
      </p:grpSp>
      <p:sp>
        <p:nvSpPr>
          <p:cNvPr id="63" name="Freeform 63"/>
          <p:cNvSpPr/>
          <p:nvPr/>
        </p:nvSpPr>
        <p:spPr>
          <a:xfrm>
            <a:off x="10561178" y="7636133"/>
            <a:ext cx="413728" cy="413728"/>
          </a:xfrm>
          <a:custGeom>
            <a:avLst/>
            <a:gdLst/>
            <a:ahLst/>
            <a:cxnLst/>
            <a:rect l="l" t="t" r="r" b="b"/>
            <a:pathLst>
              <a:path w="413728" h="413728">
                <a:moveTo>
                  <a:pt x="0" y="0"/>
                </a:moveTo>
                <a:lnTo>
                  <a:pt x="413728" y="0"/>
                </a:lnTo>
                <a:lnTo>
                  <a:pt x="413728" y="413728"/>
                </a:lnTo>
                <a:lnTo>
                  <a:pt x="0" y="4137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64" name="Group 64"/>
          <p:cNvGrpSpPr/>
          <p:nvPr/>
        </p:nvGrpSpPr>
        <p:grpSpPr>
          <a:xfrm>
            <a:off x="10544616" y="7619571"/>
            <a:ext cx="365676" cy="365676"/>
            <a:chOff x="0" y="0"/>
            <a:chExt cx="487567" cy="487568"/>
          </a:xfrm>
        </p:grpSpPr>
        <p:sp>
          <p:nvSpPr>
            <p:cNvPr id="65" name="Freeform 65"/>
            <p:cNvSpPr/>
            <p:nvPr/>
          </p:nvSpPr>
          <p:spPr>
            <a:xfrm>
              <a:off x="0" y="0"/>
              <a:ext cx="487680" cy="487680"/>
            </a:xfrm>
            <a:custGeom>
              <a:avLst/>
              <a:gdLst/>
              <a:ahLst/>
              <a:cxnLst/>
              <a:rect l="l" t="t" r="r" b="b"/>
              <a:pathLst>
                <a:path w="487680" h="487680">
                  <a:moveTo>
                    <a:pt x="243840" y="0"/>
                  </a:moveTo>
                  <a:cubicBezTo>
                    <a:pt x="109093" y="0"/>
                    <a:pt x="0" y="109093"/>
                    <a:pt x="0" y="243840"/>
                  </a:cubicBezTo>
                  <a:cubicBezTo>
                    <a:pt x="0" y="378587"/>
                    <a:pt x="109093" y="487680"/>
                    <a:pt x="243840" y="487680"/>
                  </a:cubicBezTo>
                  <a:cubicBezTo>
                    <a:pt x="378587" y="487680"/>
                    <a:pt x="487680" y="378587"/>
                    <a:pt x="487680" y="243840"/>
                  </a:cubicBezTo>
                  <a:cubicBezTo>
                    <a:pt x="487680" y="109093"/>
                    <a:pt x="378460" y="0"/>
                    <a:pt x="2438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6" name="Group 66"/>
          <p:cNvGrpSpPr/>
          <p:nvPr/>
        </p:nvGrpSpPr>
        <p:grpSpPr>
          <a:xfrm>
            <a:off x="10610906" y="7685860"/>
            <a:ext cx="233095" cy="233095"/>
            <a:chOff x="0" y="0"/>
            <a:chExt cx="310794" cy="310794"/>
          </a:xfrm>
        </p:grpSpPr>
        <p:sp>
          <p:nvSpPr>
            <p:cNvPr id="67" name="Freeform 67"/>
            <p:cNvSpPr/>
            <p:nvPr/>
          </p:nvSpPr>
          <p:spPr>
            <a:xfrm>
              <a:off x="0" y="0"/>
              <a:ext cx="310896" cy="310769"/>
            </a:xfrm>
            <a:custGeom>
              <a:avLst/>
              <a:gdLst/>
              <a:ahLst/>
              <a:cxnLst/>
              <a:rect l="l" t="t" r="r" b="b"/>
              <a:pathLst>
                <a:path w="310896" h="310769">
                  <a:moveTo>
                    <a:pt x="155448" y="0"/>
                  </a:moveTo>
                  <a:cubicBezTo>
                    <a:pt x="69596" y="0"/>
                    <a:pt x="0" y="69596"/>
                    <a:pt x="0" y="155448"/>
                  </a:cubicBezTo>
                  <a:cubicBezTo>
                    <a:pt x="0" y="241300"/>
                    <a:pt x="69596" y="310769"/>
                    <a:pt x="155448" y="310769"/>
                  </a:cubicBezTo>
                  <a:cubicBezTo>
                    <a:pt x="241300" y="310769"/>
                    <a:pt x="310896" y="241173"/>
                    <a:pt x="310896" y="155321"/>
                  </a:cubicBezTo>
                  <a:cubicBezTo>
                    <a:pt x="310896" y="69469"/>
                    <a:pt x="241173" y="0"/>
                    <a:pt x="155448" y="0"/>
                  </a:cubicBezTo>
                  <a:close/>
                </a:path>
              </a:pathLst>
            </a:custGeom>
            <a:solidFill>
              <a:srgbClr val="D1DB85"/>
            </a:solidFill>
          </p:spPr>
        </p:sp>
      </p:grpSp>
      <p:sp>
        <p:nvSpPr>
          <p:cNvPr id="68" name="Freeform 68"/>
          <p:cNvSpPr/>
          <p:nvPr/>
        </p:nvSpPr>
        <p:spPr>
          <a:xfrm>
            <a:off x="11082785" y="5559223"/>
            <a:ext cx="413728" cy="413728"/>
          </a:xfrm>
          <a:custGeom>
            <a:avLst/>
            <a:gdLst/>
            <a:ahLst/>
            <a:cxnLst/>
            <a:rect l="l" t="t" r="r" b="b"/>
            <a:pathLst>
              <a:path w="413728" h="413728">
                <a:moveTo>
                  <a:pt x="0" y="0"/>
                </a:moveTo>
                <a:lnTo>
                  <a:pt x="413728" y="0"/>
                </a:lnTo>
                <a:lnTo>
                  <a:pt x="413728" y="413728"/>
                </a:lnTo>
                <a:lnTo>
                  <a:pt x="0" y="4137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69" name="Group 69"/>
          <p:cNvGrpSpPr/>
          <p:nvPr/>
        </p:nvGrpSpPr>
        <p:grpSpPr>
          <a:xfrm>
            <a:off x="11066223" y="5542661"/>
            <a:ext cx="365676" cy="365676"/>
            <a:chOff x="0" y="0"/>
            <a:chExt cx="487567" cy="487568"/>
          </a:xfrm>
        </p:grpSpPr>
        <p:sp>
          <p:nvSpPr>
            <p:cNvPr id="70" name="Freeform 70"/>
            <p:cNvSpPr/>
            <p:nvPr/>
          </p:nvSpPr>
          <p:spPr>
            <a:xfrm>
              <a:off x="0" y="0"/>
              <a:ext cx="487680" cy="487680"/>
            </a:xfrm>
            <a:custGeom>
              <a:avLst/>
              <a:gdLst/>
              <a:ahLst/>
              <a:cxnLst/>
              <a:rect l="l" t="t" r="r" b="b"/>
              <a:pathLst>
                <a:path w="487680" h="487680">
                  <a:moveTo>
                    <a:pt x="243840" y="0"/>
                  </a:moveTo>
                  <a:cubicBezTo>
                    <a:pt x="109093" y="0"/>
                    <a:pt x="0" y="109093"/>
                    <a:pt x="0" y="243840"/>
                  </a:cubicBezTo>
                  <a:cubicBezTo>
                    <a:pt x="0" y="378587"/>
                    <a:pt x="109093" y="487680"/>
                    <a:pt x="243840" y="487680"/>
                  </a:cubicBezTo>
                  <a:cubicBezTo>
                    <a:pt x="378587" y="487680"/>
                    <a:pt x="487680" y="378587"/>
                    <a:pt x="487680" y="243840"/>
                  </a:cubicBezTo>
                  <a:cubicBezTo>
                    <a:pt x="487680" y="109093"/>
                    <a:pt x="378460" y="0"/>
                    <a:pt x="2438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71" name="Group 71"/>
          <p:cNvGrpSpPr/>
          <p:nvPr/>
        </p:nvGrpSpPr>
        <p:grpSpPr>
          <a:xfrm>
            <a:off x="11132512" y="5608950"/>
            <a:ext cx="233095" cy="233095"/>
            <a:chOff x="0" y="0"/>
            <a:chExt cx="310794" cy="310794"/>
          </a:xfrm>
        </p:grpSpPr>
        <p:sp>
          <p:nvSpPr>
            <p:cNvPr id="72" name="Freeform 72"/>
            <p:cNvSpPr/>
            <p:nvPr/>
          </p:nvSpPr>
          <p:spPr>
            <a:xfrm>
              <a:off x="0" y="0"/>
              <a:ext cx="310896" cy="310769"/>
            </a:xfrm>
            <a:custGeom>
              <a:avLst/>
              <a:gdLst/>
              <a:ahLst/>
              <a:cxnLst/>
              <a:rect l="l" t="t" r="r" b="b"/>
              <a:pathLst>
                <a:path w="310896" h="310769">
                  <a:moveTo>
                    <a:pt x="155448" y="0"/>
                  </a:moveTo>
                  <a:cubicBezTo>
                    <a:pt x="69596" y="0"/>
                    <a:pt x="0" y="69596"/>
                    <a:pt x="0" y="155448"/>
                  </a:cubicBezTo>
                  <a:cubicBezTo>
                    <a:pt x="0" y="241300"/>
                    <a:pt x="69596" y="310769"/>
                    <a:pt x="155448" y="310769"/>
                  </a:cubicBezTo>
                  <a:cubicBezTo>
                    <a:pt x="241300" y="310769"/>
                    <a:pt x="310896" y="241173"/>
                    <a:pt x="310896" y="155321"/>
                  </a:cubicBezTo>
                  <a:cubicBezTo>
                    <a:pt x="310896" y="69469"/>
                    <a:pt x="241173" y="0"/>
                    <a:pt x="155448" y="0"/>
                  </a:cubicBezTo>
                  <a:close/>
                </a:path>
              </a:pathLst>
            </a:custGeom>
            <a:solidFill>
              <a:srgbClr val="009933"/>
            </a:solidFill>
          </p:spPr>
        </p:sp>
      </p:grpSp>
      <p:sp>
        <p:nvSpPr>
          <p:cNvPr id="73" name="Freeform 73"/>
          <p:cNvSpPr/>
          <p:nvPr/>
        </p:nvSpPr>
        <p:spPr>
          <a:xfrm>
            <a:off x="11082785" y="6827545"/>
            <a:ext cx="413728" cy="413728"/>
          </a:xfrm>
          <a:custGeom>
            <a:avLst/>
            <a:gdLst/>
            <a:ahLst/>
            <a:cxnLst/>
            <a:rect l="l" t="t" r="r" b="b"/>
            <a:pathLst>
              <a:path w="413728" h="413728">
                <a:moveTo>
                  <a:pt x="0" y="0"/>
                </a:moveTo>
                <a:lnTo>
                  <a:pt x="413728" y="0"/>
                </a:lnTo>
                <a:lnTo>
                  <a:pt x="413728" y="413728"/>
                </a:lnTo>
                <a:lnTo>
                  <a:pt x="0" y="4137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74" name="Group 74"/>
          <p:cNvGrpSpPr/>
          <p:nvPr/>
        </p:nvGrpSpPr>
        <p:grpSpPr>
          <a:xfrm>
            <a:off x="11066223" y="6810983"/>
            <a:ext cx="365676" cy="365676"/>
            <a:chOff x="0" y="0"/>
            <a:chExt cx="487567" cy="487568"/>
          </a:xfrm>
        </p:grpSpPr>
        <p:sp>
          <p:nvSpPr>
            <p:cNvPr id="75" name="Freeform 75"/>
            <p:cNvSpPr/>
            <p:nvPr/>
          </p:nvSpPr>
          <p:spPr>
            <a:xfrm>
              <a:off x="0" y="0"/>
              <a:ext cx="487680" cy="487680"/>
            </a:xfrm>
            <a:custGeom>
              <a:avLst/>
              <a:gdLst/>
              <a:ahLst/>
              <a:cxnLst/>
              <a:rect l="l" t="t" r="r" b="b"/>
              <a:pathLst>
                <a:path w="487680" h="487680">
                  <a:moveTo>
                    <a:pt x="243840" y="0"/>
                  </a:moveTo>
                  <a:cubicBezTo>
                    <a:pt x="109093" y="0"/>
                    <a:pt x="0" y="109093"/>
                    <a:pt x="0" y="243840"/>
                  </a:cubicBezTo>
                  <a:cubicBezTo>
                    <a:pt x="0" y="378587"/>
                    <a:pt x="109093" y="487680"/>
                    <a:pt x="243840" y="487680"/>
                  </a:cubicBezTo>
                  <a:cubicBezTo>
                    <a:pt x="378587" y="487680"/>
                    <a:pt x="487680" y="378587"/>
                    <a:pt x="487680" y="243840"/>
                  </a:cubicBezTo>
                  <a:cubicBezTo>
                    <a:pt x="487680" y="109093"/>
                    <a:pt x="378460" y="0"/>
                    <a:pt x="2438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76" name="Group 76"/>
          <p:cNvGrpSpPr/>
          <p:nvPr/>
        </p:nvGrpSpPr>
        <p:grpSpPr>
          <a:xfrm>
            <a:off x="11132512" y="6877272"/>
            <a:ext cx="233095" cy="233095"/>
            <a:chOff x="0" y="0"/>
            <a:chExt cx="310794" cy="310794"/>
          </a:xfrm>
        </p:grpSpPr>
        <p:sp>
          <p:nvSpPr>
            <p:cNvPr id="77" name="Freeform 77"/>
            <p:cNvSpPr/>
            <p:nvPr/>
          </p:nvSpPr>
          <p:spPr>
            <a:xfrm>
              <a:off x="0" y="0"/>
              <a:ext cx="310896" cy="310769"/>
            </a:xfrm>
            <a:custGeom>
              <a:avLst/>
              <a:gdLst/>
              <a:ahLst/>
              <a:cxnLst/>
              <a:rect l="l" t="t" r="r" b="b"/>
              <a:pathLst>
                <a:path w="310896" h="310769">
                  <a:moveTo>
                    <a:pt x="155448" y="0"/>
                  </a:moveTo>
                  <a:cubicBezTo>
                    <a:pt x="69596" y="0"/>
                    <a:pt x="0" y="69596"/>
                    <a:pt x="0" y="155448"/>
                  </a:cubicBezTo>
                  <a:cubicBezTo>
                    <a:pt x="0" y="241300"/>
                    <a:pt x="69596" y="310769"/>
                    <a:pt x="155448" y="310769"/>
                  </a:cubicBezTo>
                  <a:cubicBezTo>
                    <a:pt x="241300" y="310769"/>
                    <a:pt x="310896" y="241173"/>
                    <a:pt x="310896" y="155321"/>
                  </a:cubicBezTo>
                  <a:cubicBezTo>
                    <a:pt x="310896" y="69469"/>
                    <a:pt x="241173" y="0"/>
                    <a:pt x="155448" y="0"/>
                  </a:cubicBezTo>
                  <a:close/>
                </a:path>
              </a:pathLst>
            </a:custGeom>
            <a:solidFill>
              <a:srgbClr val="C79933"/>
            </a:solidFill>
          </p:spPr>
        </p:sp>
      </p:grpSp>
      <p:grpSp>
        <p:nvGrpSpPr>
          <p:cNvPr id="78" name="Group 78"/>
          <p:cNvGrpSpPr>
            <a:grpSpLocks noChangeAspect="1"/>
          </p:cNvGrpSpPr>
          <p:nvPr/>
        </p:nvGrpSpPr>
        <p:grpSpPr>
          <a:xfrm>
            <a:off x="7655736" y="5705049"/>
            <a:ext cx="3391266" cy="1301115"/>
            <a:chOff x="0" y="0"/>
            <a:chExt cx="4521688" cy="1734820"/>
          </a:xfrm>
        </p:grpSpPr>
        <p:sp>
          <p:nvSpPr>
            <p:cNvPr id="79" name="Freeform 79" descr="Logotipo  O conteúdo gerado por IA pode estar incorreto."/>
            <p:cNvSpPr/>
            <p:nvPr/>
          </p:nvSpPr>
          <p:spPr>
            <a:xfrm>
              <a:off x="0" y="0"/>
              <a:ext cx="4521708" cy="1734820"/>
            </a:xfrm>
            <a:custGeom>
              <a:avLst/>
              <a:gdLst/>
              <a:ahLst/>
              <a:cxnLst/>
              <a:rect l="l" t="t" r="r" b="b"/>
              <a:pathLst>
                <a:path w="4521708" h="1734820">
                  <a:moveTo>
                    <a:pt x="0" y="0"/>
                  </a:moveTo>
                  <a:lnTo>
                    <a:pt x="4521708" y="0"/>
                  </a:lnTo>
                  <a:lnTo>
                    <a:pt x="4521708" y="1734820"/>
                  </a:lnTo>
                  <a:lnTo>
                    <a:pt x="0" y="17348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7"/>
              <a:stretch>
                <a:fillRect l="-11" r="-11"/>
              </a:stretch>
            </a:blipFill>
          </p:spPr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133467" y="3336874"/>
            <a:ext cx="8178594" cy="6950126"/>
            <a:chOff x="0" y="0"/>
            <a:chExt cx="10904792" cy="9266834"/>
          </a:xfrm>
        </p:grpSpPr>
        <p:sp>
          <p:nvSpPr>
            <p:cNvPr id="3" name="Freeform 3" descr="Diagrama  Descrição gerada automaticamente"/>
            <p:cNvSpPr/>
            <p:nvPr/>
          </p:nvSpPr>
          <p:spPr>
            <a:xfrm>
              <a:off x="0" y="0"/>
              <a:ext cx="10904855" cy="9266809"/>
            </a:xfrm>
            <a:custGeom>
              <a:avLst/>
              <a:gdLst/>
              <a:ahLst/>
              <a:cxnLst/>
              <a:rect l="l" t="t" r="r" b="b"/>
              <a:pathLst>
                <a:path w="10904855" h="9266809">
                  <a:moveTo>
                    <a:pt x="0" y="0"/>
                  </a:moveTo>
                  <a:lnTo>
                    <a:pt x="10904855" y="0"/>
                  </a:lnTo>
                  <a:lnTo>
                    <a:pt x="10904855" y="9266809"/>
                  </a:lnTo>
                  <a:lnTo>
                    <a:pt x="0" y="92668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0000"/>
              </a:blip>
              <a:stretch>
                <a:fillRect l="1" b="-115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13339553" y="161325"/>
            <a:ext cx="4110238" cy="1577340"/>
            <a:chOff x="0" y="0"/>
            <a:chExt cx="5480317" cy="2103120"/>
          </a:xfrm>
        </p:grpSpPr>
        <p:sp>
          <p:nvSpPr>
            <p:cNvPr id="5" name="Freeform 5" descr="Logotipo  Descrição gerada automaticamente"/>
            <p:cNvSpPr/>
            <p:nvPr/>
          </p:nvSpPr>
          <p:spPr>
            <a:xfrm>
              <a:off x="0" y="0"/>
              <a:ext cx="5480304" cy="2103120"/>
            </a:xfrm>
            <a:custGeom>
              <a:avLst/>
              <a:gdLst/>
              <a:ahLst/>
              <a:cxnLst/>
              <a:rect l="l" t="t" r="r" b="b"/>
              <a:pathLst>
                <a:path w="5480304" h="2103120">
                  <a:moveTo>
                    <a:pt x="0" y="0"/>
                  </a:moveTo>
                  <a:lnTo>
                    <a:pt x="5480304" y="0"/>
                  </a:lnTo>
                  <a:lnTo>
                    <a:pt x="5480304" y="2103120"/>
                  </a:lnTo>
                  <a:lnTo>
                    <a:pt x="0" y="21031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20" b="-19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1257300" y="10082212"/>
            <a:ext cx="15773400" cy="204788"/>
            <a:chOff x="0" y="0"/>
            <a:chExt cx="21031200" cy="27305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031200" cy="273050"/>
            </a:xfrm>
            <a:custGeom>
              <a:avLst/>
              <a:gdLst/>
              <a:ahLst/>
              <a:cxnLst/>
              <a:rect l="l" t="t" r="r" b="b"/>
              <a:pathLst>
                <a:path w="21031200" h="273050">
                  <a:moveTo>
                    <a:pt x="0" y="0"/>
                  </a:moveTo>
                  <a:lnTo>
                    <a:pt x="21031200" y="0"/>
                  </a:lnTo>
                  <a:lnTo>
                    <a:pt x="21031200" y="273050"/>
                  </a:lnTo>
                  <a:lnTo>
                    <a:pt x="0" y="273050"/>
                  </a:lnTo>
                  <a:close/>
                </a:path>
              </a:pathLst>
            </a:custGeom>
            <a:solidFill>
              <a:srgbClr val="009933"/>
            </a:solidFill>
          </p:spPr>
        </p:sp>
      </p:grpSp>
      <p:pic>
        <p:nvPicPr>
          <p:cNvPr id="8" name="Picture 8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728129" y="1115663"/>
            <a:ext cx="1669990" cy="1828800"/>
            <a:chOff x="0" y="0"/>
            <a:chExt cx="2226653" cy="2438400"/>
          </a:xfrm>
        </p:grpSpPr>
        <p:sp>
          <p:nvSpPr>
            <p:cNvPr id="10" name="Freeform 10" descr="Código QR  O conteúdo gerado por IA pode estar incorreto."/>
            <p:cNvSpPr/>
            <p:nvPr/>
          </p:nvSpPr>
          <p:spPr>
            <a:xfrm>
              <a:off x="0" y="0"/>
              <a:ext cx="2226691" cy="2438400"/>
            </a:xfrm>
            <a:custGeom>
              <a:avLst/>
              <a:gdLst/>
              <a:ahLst/>
              <a:cxnLst/>
              <a:rect l="l" t="t" r="r" b="b"/>
              <a:pathLst>
                <a:path w="2226691" h="2438400">
                  <a:moveTo>
                    <a:pt x="0" y="0"/>
                  </a:moveTo>
                  <a:lnTo>
                    <a:pt x="2226691" y="0"/>
                  </a:lnTo>
                  <a:lnTo>
                    <a:pt x="2226691" y="2438400"/>
                  </a:lnTo>
                  <a:lnTo>
                    <a:pt x="0" y="2438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4754" r="-4753"/>
              </a:stretch>
            </a:blipFill>
          </p:spPr>
        </p:sp>
      </p:grpSp>
      <p:sp>
        <p:nvSpPr>
          <p:cNvPr id="11" name="TextBox 11"/>
          <p:cNvSpPr txBox="1"/>
          <p:nvPr/>
        </p:nvSpPr>
        <p:spPr>
          <a:xfrm>
            <a:off x="91440" y="441007"/>
            <a:ext cx="3050858" cy="1737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01"/>
              </a:lnSpc>
            </a:pPr>
            <a:r>
              <a:rPr lang="en-US" sz="1575" b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Conheça nosso trabalho nas redes sociais: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746153" y="4108447"/>
            <a:ext cx="11925548" cy="1368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80"/>
              </a:lnSpc>
            </a:pPr>
            <a:r>
              <a:rPr lang="en-US" sz="5400" b="1" i="1">
                <a:solidFill>
                  <a:srgbClr val="FFFFFF"/>
                </a:solidFill>
                <a:latin typeface="Arimo Bold Italics"/>
                <a:ea typeface="Arimo Bold Italics"/>
                <a:cs typeface="Arimo Bold Italics"/>
                <a:sym typeface="Arimo Bold Italics"/>
              </a:rPr>
              <a:t>“O essencial é invisível aos olhos”</a:t>
            </a:r>
          </a:p>
          <a:p>
            <a:pPr algn="r">
              <a:lnSpc>
                <a:spcPts val="3600"/>
              </a:lnSpc>
            </a:pPr>
            <a:r>
              <a:rPr lang="en-US" sz="3000" b="1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Antoine de Saint - </a:t>
            </a:r>
            <a:r>
              <a:rPr lang="en-US" sz="3000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Exupéry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1243012" y="10080688"/>
            <a:ext cx="15801975" cy="220599"/>
            <a:chOff x="0" y="0"/>
            <a:chExt cx="21069300" cy="29413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1069300" cy="294132"/>
            </a:xfrm>
            <a:custGeom>
              <a:avLst/>
              <a:gdLst/>
              <a:ahLst/>
              <a:cxnLst/>
              <a:rect l="l" t="t" r="r" b="b"/>
              <a:pathLst>
                <a:path w="21069300" h="294132">
                  <a:moveTo>
                    <a:pt x="0" y="0"/>
                  </a:moveTo>
                  <a:lnTo>
                    <a:pt x="21069300" y="0"/>
                  </a:lnTo>
                  <a:lnTo>
                    <a:pt x="21069300" y="294132"/>
                  </a:lnTo>
                  <a:lnTo>
                    <a:pt x="0" y="294132"/>
                  </a:lnTo>
                  <a:close/>
                </a:path>
              </a:pathLst>
            </a:custGeom>
            <a:solidFill>
              <a:srgbClr val="009933"/>
            </a:solidFill>
            <a:ln w="28575" cap="sq">
              <a:solidFill>
                <a:srgbClr val="009933"/>
              </a:solidFill>
              <a:prstDash val="solid"/>
              <a:miter/>
            </a:ln>
          </p:spPr>
        </p:sp>
      </p:grpSp>
      <p:grpSp>
        <p:nvGrpSpPr>
          <p:cNvPr id="15" name="Group 15"/>
          <p:cNvGrpSpPr/>
          <p:nvPr/>
        </p:nvGrpSpPr>
        <p:grpSpPr>
          <a:xfrm>
            <a:off x="1323670" y="9392555"/>
            <a:ext cx="535467" cy="504339"/>
            <a:chOff x="0" y="0"/>
            <a:chExt cx="713956" cy="672452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713994" cy="672465"/>
            </a:xfrm>
            <a:custGeom>
              <a:avLst/>
              <a:gdLst/>
              <a:ahLst/>
              <a:cxnLst/>
              <a:rect l="l" t="t" r="r" b="b"/>
              <a:pathLst>
                <a:path w="713994" h="672465">
                  <a:moveTo>
                    <a:pt x="0" y="336169"/>
                  </a:moveTo>
                  <a:cubicBezTo>
                    <a:pt x="0" y="150495"/>
                    <a:pt x="159766" y="0"/>
                    <a:pt x="356997" y="0"/>
                  </a:cubicBezTo>
                  <a:cubicBezTo>
                    <a:pt x="554228" y="0"/>
                    <a:pt x="713994" y="150495"/>
                    <a:pt x="713994" y="336169"/>
                  </a:cubicBezTo>
                  <a:cubicBezTo>
                    <a:pt x="713994" y="521843"/>
                    <a:pt x="554101" y="672465"/>
                    <a:pt x="356997" y="672465"/>
                  </a:cubicBezTo>
                  <a:cubicBezTo>
                    <a:pt x="159893" y="672465"/>
                    <a:pt x="0" y="521970"/>
                    <a:pt x="0" y="336169"/>
                  </a:cubicBezTo>
                  <a:close/>
                </a:path>
              </a:pathLst>
            </a:custGeom>
            <a:solidFill>
              <a:srgbClr val="009933"/>
            </a:solidFill>
            <a:ln w="28575" cap="sq">
              <a:solidFill>
                <a:srgbClr val="009933"/>
              </a:solidFill>
              <a:prstDash val="solid"/>
              <a:miter/>
            </a:ln>
          </p:spPr>
        </p:sp>
      </p:grpSp>
      <p:sp>
        <p:nvSpPr>
          <p:cNvPr id="17" name="Freeform 17" descr="Smartphone com preenchimento sólido"/>
          <p:cNvSpPr/>
          <p:nvPr/>
        </p:nvSpPr>
        <p:spPr>
          <a:xfrm>
            <a:off x="1392241" y="9443285"/>
            <a:ext cx="398326" cy="402860"/>
          </a:xfrm>
          <a:custGeom>
            <a:avLst/>
            <a:gdLst/>
            <a:ahLst/>
            <a:cxnLst/>
            <a:rect l="l" t="t" r="r" b="b"/>
            <a:pathLst>
              <a:path w="398326" h="402860">
                <a:moveTo>
                  <a:pt x="0" y="0"/>
                </a:moveTo>
                <a:lnTo>
                  <a:pt x="398326" y="0"/>
                </a:lnTo>
                <a:lnTo>
                  <a:pt x="398326" y="402860"/>
                </a:lnTo>
                <a:lnTo>
                  <a:pt x="0" y="40286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569" r="-569"/>
            </a:stretch>
          </a:blipFill>
        </p:spPr>
      </p:sp>
      <p:grpSp>
        <p:nvGrpSpPr>
          <p:cNvPr id="18" name="Group 18"/>
          <p:cNvGrpSpPr/>
          <p:nvPr/>
        </p:nvGrpSpPr>
        <p:grpSpPr>
          <a:xfrm>
            <a:off x="7408021" y="9391431"/>
            <a:ext cx="542782" cy="505473"/>
            <a:chOff x="0" y="0"/>
            <a:chExt cx="723710" cy="673964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723646" cy="673989"/>
            </a:xfrm>
            <a:custGeom>
              <a:avLst/>
              <a:gdLst/>
              <a:ahLst/>
              <a:cxnLst/>
              <a:rect l="l" t="t" r="r" b="b"/>
              <a:pathLst>
                <a:path w="723646" h="673989">
                  <a:moveTo>
                    <a:pt x="0" y="336931"/>
                  </a:moveTo>
                  <a:cubicBezTo>
                    <a:pt x="0" y="150876"/>
                    <a:pt x="162052" y="0"/>
                    <a:pt x="361823" y="0"/>
                  </a:cubicBezTo>
                  <a:cubicBezTo>
                    <a:pt x="561594" y="0"/>
                    <a:pt x="723646" y="150876"/>
                    <a:pt x="723646" y="336931"/>
                  </a:cubicBezTo>
                  <a:cubicBezTo>
                    <a:pt x="723646" y="522986"/>
                    <a:pt x="561721" y="673989"/>
                    <a:pt x="361823" y="673989"/>
                  </a:cubicBezTo>
                  <a:cubicBezTo>
                    <a:pt x="161925" y="673989"/>
                    <a:pt x="0" y="523113"/>
                    <a:pt x="0" y="336931"/>
                  </a:cubicBezTo>
                  <a:close/>
                </a:path>
              </a:pathLst>
            </a:custGeom>
            <a:solidFill>
              <a:srgbClr val="009933"/>
            </a:solidFill>
            <a:ln w="28575" cap="sq">
              <a:solidFill>
                <a:srgbClr val="009933"/>
              </a:solidFill>
              <a:prstDash val="solid"/>
              <a:miter/>
            </a:ln>
          </p:spPr>
        </p:sp>
      </p:grpSp>
      <p:sp>
        <p:nvSpPr>
          <p:cNvPr id="20" name="Freeform 20" descr="Envelope com preenchimento sólido"/>
          <p:cNvSpPr/>
          <p:nvPr/>
        </p:nvSpPr>
        <p:spPr>
          <a:xfrm>
            <a:off x="7512815" y="9477566"/>
            <a:ext cx="333194" cy="333194"/>
          </a:xfrm>
          <a:custGeom>
            <a:avLst/>
            <a:gdLst/>
            <a:ahLst/>
            <a:cxnLst/>
            <a:rect l="l" t="t" r="r" b="b"/>
            <a:pathLst>
              <a:path w="333194" h="333194">
                <a:moveTo>
                  <a:pt x="0" y="0"/>
                </a:moveTo>
                <a:lnTo>
                  <a:pt x="333194" y="0"/>
                </a:lnTo>
                <a:lnTo>
                  <a:pt x="333194" y="333194"/>
                </a:lnTo>
                <a:lnTo>
                  <a:pt x="0" y="33319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grpSp>
        <p:nvGrpSpPr>
          <p:cNvPr id="21" name="Group 21"/>
          <p:cNvGrpSpPr/>
          <p:nvPr/>
        </p:nvGrpSpPr>
        <p:grpSpPr>
          <a:xfrm>
            <a:off x="11181064" y="9389726"/>
            <a:ext cx="542782" cy="505473"/>
            <a:chOff x="0" y="0"/>
            <a:chExt cx="723710" cy="673964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723646" cy="673989"/>
            </a:xfrm>
            <a:custGeom>
              <a:avLst/>
              <a:gdLst/>
              <a:ahLst/>
              <a:cxnLst/>
              <a:rect l="l" t="t" r="r" b="b"/>
              <a:pathLst>
                <a:path w="723646" h="673989">
                  <a:moveTo>
                    <a:pt x="0" y="336931"/>
                  </a:moveTo>
                  <a:cubicBezTo>
                    <a:pt x="0" y="150876"/>
                    <a:pt x="162052" y="0"/>
                    <a:pt x="361823" y="0"/>
                  </a:cubicBezTo>
                  <a:cubicBezTo>
                    <a:pt x="561594" y="0"/>
                    <a:pt x="723646" y="150876"/>
                    <a:pt x="723646" y="336931"/>
                  </a:cubicBezTo>
                  <a:cubicBezTo>
                    <a:pt x="723646" y="522986"/>
                    <a:pt x="561721" y="673989"/>
                    <a:pt x="361823" y="673989"/>
                  </a:cubicBezTo>
                  <a:cubicBezTo>
                    <a:pt x="161925" y="673989"/>
                    <a:pt x="0" y="523113"/>
                    <a:pt x="0" y="336931"/>
                  </a:cubicBezTo>
                  <a:close/>
                </a:path>
              </a:pathLst>
            </a:custGeom>
            <a:solidFill>
              <a:srgbClr val="009933"/>
            </a:solidFill>
            <a:ln w="28575" cap="sq">
              <a:solidFill>
                <a:srgbClr val="009933"/>
              </a:solidFill>
              <a:prstDash val="solid"/>
              <a:miter/>
            </a:ln>
          </p:spPr>
        </p:sp>
      </p:grpSp>
      <p:sp>
        <p:nvSpPr>
          <p:cNvPr id="23" name="Freeform 23" descr="Marcador com preenchimento sólido"/>
          <p:cNvSpPr/>
          <p:nvPr/>
        </p:nvSpPr>
        <p:spPr>
          <a:xfrm>
            <a:off x="11217316" y="9394917"/>
            <a:ext cx="470268" cy="470268"/>
          </a:xfrm>
          <a:custGeom>
            <a:avLst/>
            <a:gdLst/>
            <a:ahLst/>
            <a:cxnLst/>
            <a:rect l="l" t="t" r="r" b="b"/>
            <a:pathLst>
              <a:path w="470268" h="470268">
                <a:moveTo>
                  <a:pt x="0" y="0"/>
                </a:moveTo>
                <a:lnTo>
                  <a:pt x="470269" y="0"/>
                </a:lnTo>
                <a:lnTo>
                  <a:pt x="470269" y="470268"/>
                </a:lnTo>
                <a:lnTo>
                  <a:pt x="0" y="47026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4309910" y="9391431"/>
            <a:ext cx="542782" cy="505473"/>
          </a:xfrm>
          <a:custGeom>
            <a:avLst/>
            <a:gdLst/>
            <a:ahLst/>
            <a:cxnLst/>
            <a:rect l="l" t="t" r="r" b="b"/>
            <a:pathLst>
              <a:path w="542782" h="505473">
                <a:moveTo>
                  <a:pt x="0" y="0"/>
                </a:moveTo>
                <a:lnTo>
                  <a:pt x="542782" y="0"/>
                </a:lnTo>
                <a:lnTo>
                  <a:pt x="542782" y="505473"/>
                </a:lnTo>
                <a:lnTo>
                  <a:pt x="0" y="50547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25" name="TextBox 25"/>
          <p:cNvSpPr txBox="1"/>
          <p:nvPr/>
        </p:nvSpPr>
        <p:spPr>
          <a:xfrm>
            <a:off x="1913077" y="9529543"/>
            <a:ext cx="2811913" cy="301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1"/>
              </a:lnSpc>
            </a:pPr>
            <a:r>
              <a:rPr lang="en-US" sz="1575">
                <a:solidFill>
                  <a:srgbClr val="FFFFFF"/>
                </a:solidFill>
                <a:latin typeface="Big Shoulders Display"/>
                <a:ea typeface="Big Shoulders Display"/>
                <a:cs typeface="Big Shoulders Display"/>
                <a:sym typeface="Big Shoulders Display"/>
              </a:rPr>
              <a:t>+55 41 99586-0050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4975355" y="9527553"/>
            <a:ext cx="2811913" cy="301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1"/>
              </a:lnSpc>
            </a:pPr>
            <a:r>
              <a:rPr lang="en-US" sz="1575">
                <a:solidFill>
                  <a:srgbClr val="FFFFFF"/>
                </a:solidFill>
                <a:latin typeface="Big Shoulders Display"/>
                <a:ea typeface="Big Shoulders Display"/>
                <a:cs typeface="Big Shoulders Display"/>
                <a:sym typeface="Big Shoulders Display"/>
              </a:rPr>
              <a:t>www.anpiibio.org.br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8096507" y="9527553"/>
            <a:ext cx="2811913" cy="301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1"/>
              </a:lnSpc>
            </a:pPr>
            <a:r>
              <a:rPr lang="en-US" sz="1575">
                <a:solidFill>
                  <a:srgbClr val="FFFFFF"/>
                </a:solidFill>
                <a:latin typeface="Big Shoulders Display"/>
                <a:ea typeface="Big Shoulders Display"/>
                <a:cs typeface="Big Shoulders Display"/>
                <a:sym typeface="Big Shoulders Display"/>
              </a:rPr>
              <a:t>atendimento@anpiibio.org.br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1841166" y="9527553"/>
            <a:ext cx="5098094" cy="2728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1"/>
              </a:lnSpc>
            </a:pPr>
            <a:r>
              <a:rPr lang="en-US" sz="1575">
                <a:solidFill>
                  <a:srgbClr val="FFFFFF"/>
                </a:solidFill>
                <a:latin typeface="Big Shoulders Display"/>
                <a:ea typeface="Big Shoulders Display"/>
                <a:cs typeface="Big Shoulders Display"/>
                <a:sym typeface="Big Shoulders Display"/>
              </a:rPr>
              <a:t>Rua Bom Jesus,212, Sala 1904 | Juvevê | Curitiba – PR | </a:t>
            </a:r>
          </a:p>
          <a:p>
            <a:pPr algn="l">
              <a:lnSpc>
                <a:spcPts val="1701"/>
              </a:lnSpc>
            </a:pPr>
            <a:r>
              <a:rPr lang="en-US" sz="1575">
                <a:solidFill>
                  <a:srgbClr val="FFFFFF"/>
                </a:solidFill>
                <a:latin typeface="Big Shoulders Display"/>
                <a:ea typeface="Big Shoulders Display"/>
                <a:cs typeface="Big Shoulders Display"/>
                <a:sym typeface="Big Shoulders Display"/>
              </a:rPr>
              <a:t>CEP: 80035-010</a:t>
            </a:r>
          </a:p>
        </p:txBody>
      </p:sp>
      <p:sp>
        <p:nvSpPr>
          <p:cNvPr id="29" name="Freeform 29" descr="Reproduzir estrutura de tópicos">
            <a:hlinkClick r:id="rId16" tooltip="https://www.youtube.com/watch?v=JmdCZdc-eB4"/>
          </p:cNvPr>
          <p:cNvSpPr/>
          <p:nvPr/>
        </p:nvSpPr>
        <p:spPr>
          <a:xfrm>
            <a:off x="9739903" y="6042374"/>
            <a:ext cx="732596" cy="613562"/>
          </a:xfrm>
          <a:custGeom>
            <a:avLst/>
            <a:gdLst/>
            <a:ahLst/>
            <a:cxnLst/>
            <a:rect l="l" t="t" r="r" b="b"/>
            <a:pathLst>
              <a:path w="732596" h="613562">
                <a:moveTo>
                  <a:pt x="0" y="0"/>
                </a:moveTo>
                <a:lnTo>
                  <a:pt x="732596" y="0"/>
                </a:lnTo>
                <a:lnTo>
                  <a:pt x="732596" y="613563"/>
                </a:lnTo>
                <a:lnTo>
                  <a:pt x="0" y="61356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t="-9699" b="-9701"/>
            </a:stretch>
          </a:blipFill>
        </p:spPr>
      </p:sp>
      <p:grpSp>
        <p:nvGrpSpPr>
          <p:cNvPr id="30" name="Group 30"/>
          <p:cNvGrpSpPr/>
          <p:nvPr/>
        </p:nvGrpSpPr>
        <p:grpSpPr>
          <a:xfrm>
            <a:off x="10305640" y="6070368"/>
            <a:ext cx="4124134" cy="613562"/>
            <a:chOff x="0" y="0"/>
            <a:chExt cx="5498846" cy="818083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5498852" cy="818088"/>
            </a:xfrm>
            <a:custGeom>
              <a:avLst/>
              <a:gdLst/>
              <a:ahLst/>
              <a:cxnLst/>
              <a:rect l="l" t="t" r="r" b="b"/>
              <a:pathLst>
                <a:path w="5498852" h="818088">
                  <a:moveTo>
                    <a:pt x="0" y="0"/>
                  </a:moveTo>
                  <a:lnTo>
                    <a:pt x="5498852" y="0"/>
                  </a:lnTo>
                  <a:lnTo>
                    <a:pt x="5498852" y="818088"/>
                  </a:lnTo>
                  <a:lnTo>
                    <a:pt x="0" y="818088"/>
                  </a:lnTo>
                  <a:close/>
                </a:path>
              </a:pathLst>
            </a:custGeom>
            <a:blipFill>
              <a:blip r:embed="rId19">
                <a:alphaModFix amt="0"/>
              </a:blip>
              <a:stretch>
                <a:fillRect t="-80970" b="-80970"/>
              </a:stretch>
            </a:blipFill>
          </p:spPr>
        </p:sp>
        <p:sp>
          <p:nvSpPr>
            <p:cNvPr id="32" name="TextBox 32"/>
            <p:cNvSpPr txBox="1"/>
            <p:nvPr/>
          </p:nvSpPr>
          <p:spPr>
            <a:xfrm>
              <a:off x="0" y="19050"/>
              <a:ext cx="5498846" cy="799033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2268"/>
                </a:lnSpc>
              </a:pPr>
              <a:r>
                <a:rPr lang="en-US" sz="2100">
                  <a:solidFill>
                    <a:srgbClr val="FFFFFF"/>
                  </a:solidFill>
                  <a:latin typeface="Arimo"/>
                  <a:ea typeface="Arimo"/>
                  <a:cs typeface="Arimo"/>
                  <a:sym typeface="Arimo"/>
                </a:rPr>
                <a:t>Vídeo-Manifesto da ANPII Bio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14020800" y="272178"/>
            <a:ext cx="3153459" cy="1209877"/>
            <a:chOff x="0" y="0"/>
            <a:chExt cx="4624135" cy="1774127"/>
          </a:xfrm>
        </p:grpSpPr>
        <p:sp>
          <p:nvSpPr>
            <p:cNvPr id="5" name="Freeform 5" descr="Logotipo  O conteúdo gerado por IA pode estar incorreto."/>
            <p:cNvSpPr/>
            <p:nvPr/>
          </p:nvSpPr>
          <p:spPr>
            <a:xfrm>
              <a:off x="0" y="0"/>
              <a:ext cx="4624197" cy="1774190"/>
            </a:xfrm>
            <a:custGeom>
              <a:avLst/>
              <a:gdLst/>
              <a:ahLst/>
              <a:cxnLst/>
              <a:rect l="l" t="t" r="r" b="b"/>
              <a:pathLst>
                <a:path w="4624197" h="1774190">
                  <a:moveTo>
                    <a:pt x="0" y="0"/>
                  </a:moveTo>
                  <a:lnTo>
                    <a:pt x="4624197" y="0"/>
                  </a:lnTo>
                  <a:lnTo>
                    <a:pt x="4624197" y="1774190"/>
                  </a:lnTo>
                  <a:lnTo>
                    <a:pt x="0" y="17741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3" r="1"/>
              </a:stretch>
            </a:blipFill>
          </p:spPr>
        </p:sp>
      </p:grpSp>
      <p:sp>
        <p:nvSpPr>
          <p:cNvPr id="10" name="TextBox 10"/>
          <p:cNvSpPr txBox="1"/>
          <p:nvPr/>
        </p:nvSpPr>
        <p:spPr>
          <a:xfrm>
            <a:off x="672825" y="509958"/>
            <a:ext cx="148590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000" b="1" dirty="0">
                <a:solidFill>
                  <a:srgbClr val="000000"/>
                </a:solidFill>
                <a:latin typeface="Goldplay"/>
                <a:ea typeface="Arimo Bold"/>
                <a:cs typeface="Arimo Bold"/>
                <a:sym typeface="Arimo Bold"/>
              </a:rPr>
              <a:t>PROTAGONIZANDO </a:t>
            </a:r>
            <a:r>
              <a:rPr lang="en-US" sz="4000" b="1" dirty="0">
                <a:solidFill>
                  <a:srgbClr val="009933"/>
                </a:solidFill>
                <a:latin typeface="Goldplay"/>
                <a:ea typeface="Arimo Bold"/>
                <a:cs typeface="Arimo Bold"/>
                <a:sym typeface="Arimo Bold"/>
              </a:rPr>
              <a:t>E LIDERANDO </a:t>
            </a:r>
            <a:r>
              <a:rPr lang="en-US" sz="4000" b="1" dirty="0">
                <a:latin typeface="Goldplay"/>
                <a:ea typeface="Arimo Bold"/>
                <a:cs typeface="Arimo Bold"/>
                <a:sym typeface="Arimo Bold"/>
              </a:rPr>
              <a:t>A </a:t>
            </a:r>
            <a:r>
              <a:rPr lang="en-US" sz="4000" b="1" dirty="0">
                <a:solidFill>
                  <a:srgbClr val="000000"/>
                </a:solidFill>
                <a:latin typeface="Goldplay"/>
                <a:ea typeface="Arimo Bold"/>
                <a:cs typeface="Arimo Bold"/>
                <a:sym typeface="Arimo Bold"/>
              </a:rPr>
              <a:t>EVOLUÇÃO DO SETOR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AFE8BA14-3911-4D62-BEAB-4D7316F331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8806" y="1352521"/>
            <a:ext cx="6766462" cy="8628374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1B133A17-C94D-4CF9-BE05-61D52552A9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9400" y="1789395"/>
            <a:ext cx="6279690" cy="7631016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36501C66-FCAD-49BE-A0DD-E23B01CCEC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8325" y="1417950"/>
            <a:ext cx="1566997" cy="2049150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43547E97-389F-43C6-9BBF-7240BEA3EC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07124" y="3903939"/>
            <a:ext cx="1456583" cy="207204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5FC2C7C7-4440-4D78-BD89-092E66A2FC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16140" y="6197292"/>
            <a:ext cx="1300273" cy="1000210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CB7BA4DD-6768-456A-97F5-CDF8F89E65B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49979" y="7312723"/>
            <a:ext cx="1291909" cy="1207654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10109406" y="3336877"/>
            <a:ext cx="8178594" cy="6950123"/>
            <a:chOff x="0" y="0"/>
            <a:chExt cx="10904792" cy="9266831"/>
          </a:xfrm>
        </p:grpSpPr>
        <p:sp>
          <p:nvSpPr>
            <p:cNvPr id="3" name="Freeform 3" descr="Diagrama  Descrição gerada automaticamente"/>
            <p:cNvSpPr/>
            <p:nvPr/>
          </p:nvSpPr>
          <p:spPr>
            <a:xfrm>
              <a:off x="0" y="0"/>
              <a:ext cx="10904855" cy="9266809"/>
            </a:xfrm>
            <a:custGeom>
              <a:avLst/>
              <a:gdLst/>
              <a:ahLst/>
              <a:cxnLst/>
              <a:rect l="l" t="t" r="r" b="b"/>
              <a:pathLst>
                <a:path w="10904855" h="9266809">
                  <a:moveTo>
                    <a:pt x="0" y="0"/>
                  </a:moveTo>
                  <a:lnTo>
                    <a:pt x="10904855" y="0"/>
                  </a:lnTo>
                  <a:lnTo>
                    <a:pt x="10904855" y="9266809"/>
                  </a:lnTo>
                  <a:lnTo>
                    <a:pt x="0" y="92668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30000"/>
              </a:blip>
              <a:stretch>
                <a:fillRect t="-58" b="-58"/>
              </a:stretch>
            </a:blipFill>
          </p:spPr>
        </p:sp>
      </p:grpSp>
      <p:grpSp>
        <p:nvGrpSpPr>
          <p:cNvPr id="21" name="Group 6">
            <a:extLst>
              <a:ext uri="{FF2B5EF4-FFF2-40B4-BE49-F238E27FC236}">
                <a16:creationId xmlns:a16="http://schemas.microsoft.com/office/drawing/2014/main" id="{7D8F8099-D22A-4AB8-869E-B328881DA126}"/>
              </a:ext>
            </a:extLst>
          </p:cNvPr>
          <p:cNvGrpSpPr/>
          <p:nvPr/>
        </p:nvGrpSpPr>
        <p:grpSpPr>
          <a:xfrm>
            <a:off x="1257300" y="10082212"/>
            <a:ext cx="15773400" cy="204788"/>
            <a:chOff x="0" y="0"/>
            <a:chExt cx="21031200" cy="273050"/>
          </a:xfrm>
        </p:grpSpPr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63AE0AF7-36F5-43D5-A69A-026C865FAF37}"/>
                </a:ext>
              </a:extLst>
            </p:cNvPr>
            <p:cNvSpPr/>
            <p:nvPr/>
          </p:nvSpPr>
          <p:spPr>
            <a:xfrm>
              <a:off x="0" y="0"/>
              <a:ext cx="21031200" cy="273050"/>
            </a:xfrm>
            <a:custGeom>
              <a:avLst/>
              <a:gdLst/>
              <a:ahLst/>
              <a:cxnLst/>
              <a:rect l="l" t="t" r="r" b="b"/>
              <a:pathLst>
                <a:path w="21031200" h="273050">
                  <a:moveTo>
                    <a:pt x="0" y="0"/>
                  </a:moveTo>
                  <a:lnTo>
                    <a:pt x="21031200" y="0"/>
                  </a:lnTo>
                  <a:lnTo>
                    <a:pt x="21031200" y="273050"/>
                  </a:lnTo>
                  <a:lnTo>
                    <a:pt x="0" y="273050"/>
                  </a:lnTo>
                  <a:close/>
                </a:path>
              </a:pathLst>
            </a:custGeom>
            <a:solidFill>
              <a:srgbClr val="009933"/>
            </a:solidFill>
          </p:spPr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133467" y="3336874"/>
            <a:ext cx="8178594" cy="6950126"/>
            <a:chOff x="0" y="0"/>
            <a:chExt cx="10904792" cy="9266834"/>
          </a:xfrm>
        </p:grpSpPr>
        <p:sp>
          <p:nvSpPr>
            <p:cNvPr id="3" name="Freeform 3" descr="Diagrama  Descrição gerada automaticamente"/>
            <p:cNvSpPr/>
            <p:nvPr/>
          </p:nvSpPr>
          <p:spPr>
            <a:xfrm>
              <a:off x="0" y="0"/>
              <a:ext cx="10904855" cy="9266809"/>
            </a:xfrm>
            <a:custGeom>
              <a:avLst/>
              <a:gdLst/>
              <a:ahLst/>
              <a:cxnLst/>
              <a:rect l="l" t="t" r="r" b="b"/>
              <a:pathLst>
                <a:path w="10904855" h="9266809">
                  <a:moveTo>
                    <a:pt x="0" y="0"/>
                  </a:moveTo>
                  <a:lnTo>
                    <a:pt x="10904855" y="0"/>
                  </a:lnTo>
                  <a:lnTo>
                    <a:pt x="10904855" y="9266809"/>
                  </a:lnTo>
                  <a:lnTo>
                    <a:pt x="0" y="92668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30000"/>
              </a:blip>
              <a:stretch>
                <a:fillRect l="1" b="-115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13339553" y="161325"/>
            <a:ext cx="4110238" cy="1577340"/>
            <a:chOff x="0" y="0"/>
            <a:chExt cx="5480317" cy="2103120"/>
          </a:xfrm>
        </p:grpSpPr>
        <p:sp>
          <p:nvSpPr>
            <p:cNvPr id="5" name="Freeform 5" descr="Logotipo  Descrição gerada automaticamente"/>
            <p:cNvSpPr/>
            <p:nvPr/>
          </p:nvSpPr>
          <p:spPr>
            <a:xfrm>
              <a:off x="0" y="0"/>
              <a:ext cx="5480304" cy="2103120"/>
            </a:xfrm>
            <a:custGeom>
              <a:avLst/>
              <a:gdLst/>
              <a:ahLst/>
              <a:cxnLst/>
              <a:rect l="l" t="t" r="r" b="b"/>
              <a:pathLst>
                <a:path w="5480304" h="2103120">
                  <a:moveTo>
                    <a:pt x="0" y="0"/>
                  </a:moveTo>
                  <a:lnTo>
                    <a:pt x="5480304" y="0"/>
                  </a:lnTo>
                  <a:lnTo>
                    <a:pt x="5480304" y="2103120"/>
                  </a:lnTo>
                  <a:lnTo>
                    <a:pt x="0" y="21031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20" b="-19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1257300" y="10082212"/>
            <a:ext cx="15773400" cy="204788"/>
            <a:chOff x="0" y="0"/>
            <a:chExt cx="21031200" cy="27305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031200" cy="273050"/>
            </a:xfrm>
            <a:custGeom>
              <a:avLst/>
              <a:gdLst/>
              <a:ahLst/>
              <a:cxnLst/>
              <a:rect l="l" t="t" r="r" b="b"/>
              <a:pathLst>
                <a:path w="21031200" h="273050">
                  <a:moveTo>
                    <a:pt x="0" y="0"/>
                  </a:moveTo>
                  <a:lnTo>
                    <a:pt x="21031200" y="0"/>
                  </a:lnTo>
                  <a:lnTo>
                    <a:pt x="21031200" y="273050"/>
                  </a:lnTo>
                  <a:lnTo>
                    <a:pt x="0" y="273050"/>
                  </a:lnTo>
                  <a:close/>
                </a:path>
              </a:pathLst>
            </a:custGeom>
            <a:solidFill>
              <a:srgbClr val="009933"/>
            </a:solidFill>
          </p:spPr>
        </p:sp>
      </p:grpSp>
      <p:sp>
        <p:nvSpPr>
          <p:cNvPr id="8" name="Freeform 8"/>
          <p:cNvSpPr/>
          <p:nvPr/>
        </p:nvSpPr>
        <p:spPr>
          <a:xfrm>
            <a:off x="0" y="0"/>
            <a:ext cx="8322508" cy="10403135"/>
          </a:xfrm>
          <a:custGeom>
            <a:avLst/>
            <a:gdLst/>
            <a:ahLst/>
            <a:cxnLst/>
            <a:rect l="l" t="t" r="r" b="b"/>
            <a:pathLst>
              <a:path w="8322508" h="10403135">
                <a:moveTo>
                  <a:pt x="0" y="0"/>
                </a:moveTo>
                <a:lnTo>
                  <a:pt x="8322508" y="0"/>
                </a:lnTo>
                <a:lnTo>
                  <a:pt x="8322508" y="10403135"/>
                </a:lnTo>
                <a:lnTo>
                  <a:pt x="0" y="1040313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0" y="0"/>
            <a:ext cx="8322508" cy="10403135"/>
            <a:chOff x="0" y="0"/>
            <a:chExt cx="2191936" cy="273992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191936" cy="2739920"/>
            </a:xfrm>
            <a:custGeom>
              <a:avLst/>
              <a:gdLst/>
              <a:ahLst/>
              <a:cxnLst/>
              <a:rect l="l" t="t" r="r" b="b"/>
              <a:pathLst>
                <a:path w="2191936" h="2739920">
                  <a:moveTo>
                    <a:pt x="0" y="0"/>
                  </a:moveTo>
                  <a:lnTo>
                    <a:pt x="2191936" y="0"/>
                  </a:lnTo>
                  <a:lnTo>
                    <a:pt x="2191936" y="2739920"/>
                  </a:lnTo>
                  <a:lnTo>
                    <a:pt x="0" y="2739920"/>
                  </a:lnTo>
                  <a:close/>
                </a:path>
              </a:pathLst>
            </a:custGeom>
            <a:solidFill>
              <a:srgbClr val="000000">
                <a:alpha val="67843"/>
              </a:srgbClr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9525"/>
              <a:ext cx="2191936" cy="27303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60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8863233" y="3402329"/>
            <a:ext cx="8952640" cy="3482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9"/>
              </a:lnSpc>
              <a:spcBef>
                <a:spcPct val="0"/>
              </a:spcBef>
            </a:pPr>
            <a:r>
              <a:rPr lang="en-US" sz="3899" dirty="0">
                <a:solidFill>
                  <a:srgbClr val="C79933"/>
                </a:solidFill>
                <a:latin typeface="Goldplay"/>
                <a:ea typeface="Open Sans"/>
                <a:cs typeface="Open Sans"/>
                <a:sym typeface="Open Sans"/>
              </a:rPr>
              <a:t>Como </a:t>
            </a:r>
            <a:r>
              <a:rPr lang="en-US" sz="3899" dirty="0" err="1">
                <a:solidFill>
                  <a:srgbClr val="C79933"/>
                </a:solidFill>
                <a:latin typeface="Goldplay"/>
                <a:ea typeface="Open Sans"/>
                <a:cs typeface="Open Sans"/>
                <a:sym typeface="Open Sans"/>
              </a:rPr>
              <a:t>transformar</a:t>
            </a:r>
            <a:r>
              <a:rPr lang="en-US" sz="3899" dirty="0">
                <a:solidFill>
                  <a:srgbClr val="C79933"/>
                </a:solidFill>
                <a:latin typeface="Goldplay"/>
                <a:ea typeface="Open Sans"/>
                <a:cs typeface="Open Sans"/>
                <a:sym typeface="Open Sans"/>
              </a:rPr>
              <a:t> </a:t>
            </a:r>
            <a:r>
              <a:rPr lang="en-US" sz="3899" dirty="0" err="1">
                <a:solidFill>
                  <a:srgbClr val="C79933"/>
                </a:solidFill>
                <a:latin typeface="Goldplay"/>
                <a:ea typeface="Open Sans"/>
                <a:cs typeface="Open Sans"/>
                <a:sym typeface="Open Sans"/>
              </a:rPr>
              <a:t>uma</a:t>
            </a:r>
            <a:r>
              <a:rPr lang="en-US" sz="3899" dirty="0">
                <a:solidFill>
                  <a:srgbClr val="C79933"/>
                </a:solidFill>
                <a:latin typeface="Goldplay"/>
                <a:ea typeface="Open Sans"/>
                <a:cs typeface="Open Sans"/>
                <a:sym typeface="Open Sans"/>
              </a:rPr>
              <a:t> </a:t>
            </a:r>
            <a:r>
              <a:rPr lang="en-US" sz="3899" dirty="0" err="1">
                <a:solidFill>
                  <a:srgbClr val="C79933"/>
                </a:solidFill>
                <a:latin typeface="Goldplay"/>
                <a:ea typeface="Open Sans"/>
                <a:cs typeface="Open Sans"/>
                <a:sym typeface="Open Sans"/>
              </a:rPr>
              <a:t>norma</a:t>
            </a:r>
            <a:r>
              <a:rPr lang="en-US" sz="3899" dirty="0">
                <a:solidFill>
                  <a:srgbClr val="C79933"/>
                </a:solidFill>
                <a:latin typeface="Goldplay"/>
                <a:ea typeface="Open Sans"/>
                <a:cs typeface="Open Sans"/>
                <a:sym typeface="Open Sans"/>
              </a:rPr>
              <a:t> </a:t>
            </a:r>
            <a:r>
              <a:rPr lang="en-US" sz="3899" b="1" dirty="0" err="1">
                <a:solidFill>
                  <a:srgbClr val="2E7D32"/>
                </a:solidFill>
                <a:latin typeface="Goldplay"/>
                <a:ea typeface="Open Sans Bold"/>
                <a:cs typeface="Open Sans Bold"/>
                <a:sym typeface="Open Sans Bold"/>
              </a:rPr>
              <a:t>em</a:t>
            </a:r>
            <a:r>
              <a:rPr lang="en-US" sz="3899" b="1" dirty="0">
                <a:solidFill>
                  <a:srgbClr val="2E7D32"/>
                </a:solidFill>
                <a:latin typeface="Goldplay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899" b="1" dirty="0" err="1">
                <a:solidFill>
                  <a:srgbClr val="2E7D32"/>
                </a:solidFill>
                <a:latin typeface="Goldplay"/>
                <a:ea typeface="Open Sans Bold"/>
                <a:cs typeface="Open Sans Bold"/>
                <a:sym typeface="Open Sans Bold"/>
              </a:rPr>
              <a:t>uma</a:t>
            </a:r>
            <a:r>
              <a:rPr lang="en-US" sz="3899" b="1" dirty="0">
                <a:solidFill>
                  <a:srgbClr val="2E7D32"/>
                </a:solidFill>
                <a:latin typeface="Goldplay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899" b="1" dirty="0" err="1">
                <a:solidFill>
                  <a:srgbClr val="2E7D32"/>
                </a:solidFill>
                <a:latin typeface="Goldplay"/>
                <a:ea typeface="Open Sans Bold"/>
                <a:cs typeface="Open Sans Bold"/>
                <a:sym typeface="Open Sans Bold"/>
              </a:rPr>
              <a:t>realidade</a:t>
            </a:r>
            <a:r>
              <a:rPr lang="en-US" sz="3899" b="1" dirty="0">
                <a:solidFill>
                  <a:srgbClr val="2E7D32"/>
                </a:solidFill>
                <a:latin typeface="Goldplay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899" b="1" dirty="0" err="1">
                <a:solidFill>
                  <a:srgbClr val="2E7D32"/>
                </a:solidFill>
                <a:latin typeface="Goldplay"/>
                <a:ea typeface="Open Sans Bold"/>
                <a:cs typeface="Open Sans Bold"/>
                <a:sym typeface="Open Sans Bold"/>
              </a:rPr>
              <a:t>prática</a:t>
            </a:r>
            <a:r>
              <a:rPr lang="en-US" sz="3899" dirty="0">
                <a:solidFill>
                  <a:srgbClr val="C79933"/>
                </a:solidFill>
                <a:latin typeface="Goldplay"/>
                <a:ea typeface="Open Sans"/>
                <a:cs typeface="Open Sans"/>
                <a:sym typeface="Open Sans"/>
              </a:rPr>
              <a:t>, </a:t>
            </a:r>
            <a:r>
              <a:rPr lang="en-US" sz="3899" dirty="0" err="1">
                <a:solidFill>
                  <a:srgbClr val="C79933"/>
                </a:solidFill>
                <a:latin typeface="Goldplay"/>
                <a:ea typeface="Open Sans"/>
                <a:cs typeface="Open Sans"/>
                <a:sym typeface="Open Sans"/>
              </a:rPr>
              <a:t>gerando</a:t>
            </a:r>
            <a:r>
              <a:rPr lang="en-US" sz="3899" dirty="0">
                <a:solidFill>
                  <a:srgbClr val="C79933"/>
                </a:solidFill>
                <a:latin typeface="Goldplay"/>
                <a:ea typeface="Open Sans"/>
                <a:cs typeface="Open Sans"/>
                <a:sym typeface="Open Sans"/>
              </a:rPr>
              <a:t> </a:t>
            </a:r>
            <a:r>
              <a:rPr lang="en-US" sz="3899" dirty="0" err="1">
                <a:solidFill>
                  <a:srgbClr val="C79933"/>
                </a:solidFill>
                <a:latin typeface="Goldplay"/>
                <a:ea typeface="Open Sans"/>
                <a:cs typeface="Open Sans"/>
                <a:sym typeface="Open Sans"/>
              </a:rPr>
              <a:t>inovação</a:t>
            </a:r>
            <a:r>
              <a:rPr lang="en-US" sz="3899" dirty="0">
                <a:solidFill>
                  <a:srgbClr val="C79933"/>
                </a:solidFill>
                <a:latin typeface="Goldplay"/>
                <a:ea typeface="Open Sans"/>
                <a:cs typeface="Open Sans"/>
                <a:sym typeface="Open Sans"/>
              </a:rPr>
              <a:t>, </a:t>
            </a:r>
            <a:r>
              <a:rPr lang="en-US" sz="3899" dirty="0" err="1">
                <a:solidFill>
                  <a:srgbClr val="C79933"/>
                </a:solidFill>
                <a:latin typeface="Goldplay"/>
                <a:ea typeface="Open Sans"/>
                <a:cs typeface="Open Sans"/>
                <a:sym typeface="Open Sans"/>
              </a:rPr>
              <a:t>crescimento</a:t>
            </a:r>
            <a:r>
              <a:rPr lang="en-US" sz="3899" dirty="0">
                <a:solidFill>
                  <a:srgbClr val="C79933"/>
                </a:solidFill>
                <a:latin typeface="Goldplay"/>
                <a:ea typeface="Open Sans"/>
                <a:cs typeface="Open Sans"/>
                <a:sym typeface="Open Sans"/>
              </a:rPr>
              <a:t> </a:t>
            </a:r>
            <a:r>
              <a:rPr lang="en-US" sz="3899" dirty="0" err="1">
                <a:solidFill>
                  <a:srgbClr val="C79933"/>
                </a:solidFill>
                <a:latin typeface="Goldplay"/>
                <a:ea typeface="Open Sans"/>
                <a:cs typeface="Open Sans"/>
                <a:sym typeface="Open Sans"/>
              </a:rPr>
              <a:t>econômico</a:t>
            </a:r>
            <a:r>
              <a:rPr lang="en-US" sz="3899" dirty="0">
                <a:solidFill>
                  <a:srgbClr val="C79933"/>
                </a:solidFill>
                <a:latin typeface="Goldplay"/>
                <a:ea typeface="Open Sans"/>
                <a:cs typeface="Open Sans"/>
                <a:sym typeface="Open Sans"/>
              </a:rPr>
              <a:t> e </a:t>
            </a:r>
            <a:r>
              <a:rPr lang="en-US" sz="3899" dirty="0" err="1">
                <a:solidFill>
                  <a:srgbClr val="C79933"/>
                </a:solidFill>
                <a:latin typeface="Goldplay"/>
                <a:ea typeface="Open Sans"/>
                <a:cs typeface="Open Sans"/>
                <a:sym typeface="Open Sans"/>
              </a:rPr>
              <a:t>sustentabilidade</a:t>
            </a:r>
            <a:r>
              <a:rPr lang="en-US" sz="3899" dirty="0">
                <a:solidFill>
                  <a:srgbClr val="C79933"/>
                </a:solidFill>
                <a:latin typeface="Goldplay"/>
                <a:ea typeface="Open Sans"/>
                <a:cs typeface="Open Sans"/>
                <a:sym typeface="Open Sans"/>
              </a:rPr>
              <a:t> no campo, e a</a:t>
            </a:r>
            <a:r>
              <a:rPr lang="en-US" sz="3899" b="1" dirty="0">
                <a:solidFill>
                  <a:srgbClr val="2E7D32"/>
                </a:solidFill>
                <a:latin typeface="Goldplay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899" b="1" dirty="0" err="1">
                <a:solidFill>
                  <a:srgbClr val="2E7D32"/>
                </a:solidFill>
                <a:latin typeface="Goldplay"/>
                <a:ea typeface="Open Sans Bold"/>
                <a:cs typeface="Open Sans Bold"/>
                <a:sym typeface="Open Sans Bold"/>
              </a:rPr>
              <a:t>importância</a:t>
            </a:r>
            <a:r>
              <a:rPr lang="en-US" sz="3899" b="1" dirty="0">
                <a:solidFill>
                  <a:srgbClr val="2E7D32"/>
                </a:solidFill>
                <a:latin typeface="Goldplay"/>
                <a:ea typeface="Open Sans Bold"/>
                <a:cs typeface="Open Sans Bold"/>
                <a:sym typeface="Open Sans Bold"/>
              </a:rPr>
              <a:t> dos </a:t>
            </a:r>
            <a:r>
              <a:rPr lang="en-US" sz="3899" b="1" dirty="0" err="1">
                <a:solidFill>
                  <a:srgbClr val="2E7D32"/>
                </a:solidFill>
                <a:latin typeface="Goldplay"/>
                <a:ea typeface="Open Sans Bold"/>
                <a:cs typeface="Open Sans Bold"/>
                <a:sym typeface="Open Sans Bold"/>
              </a:rPr>
              <a:t>estados</a:t>
            </a:r>
            <a:r>
              <a:rPr lang="en-US" sz="3899" b="1" dirty="0">
                <a:solidFill>
                  <a:srgbClr val="2E7D32"/>
                </a:solidFill>
                <a:latin typeface="Goldplay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899" dirty="0" err="1">
                <a:solidFill>
                  <a:srgbClr val="C79933"/>
                </a:solidFill>
                <a:latin typeface="Goldplay"/>
                <a:ea typeface="Open Sans"/>
                <a:cs typeface="Open Sans"/>
                <a:sym typeface="Open Sans"/>
              </a:rPr>
              <a:t>nessa</a:t>
            </a:r>
            <a:r>
              <a:rPr lang="en-US" sz="3899" dirty="0">
                <a:solidFill>
                  <a:srgbClr val="C79933"/>
                </a:solidFill>
                <a:latin typeface="Goldplay"/>
                <a:ea typeface="Open Sans"/>
                <a:cs typeface="Open Sans"/>
                <a:sym typeface="Open Sans"/>
              </a:rPr>
              <a:t> </a:t>
            </a:r>
            <a:r>
              <a:rPr lang="en-US" sz="3899" dirty="0" err="1">
                <a:solidFill>
                  <a:srgbClr val="C79933"/>
                </a:solidFill>
                <a:latin typeface="Goldplay"/>
                <a:ea typeface="Open Sans"/>
                <a:cs typeface="Open Sans"/>
                <a:sym typeface="Open Sans"/>
              </a:rPr>
              <a:t>execução</a:t>
            </a:r>
            <a:r>
              <a:rPr lang="en-US" sz="3899" dirty="0">
                <a:solidFill>
                  <a:srgbClr val="C79933"/>
                </a:solidFill>
                <a:latin typeface="Goldplay"/>
                <a:ea typeface="Open Sans"/>
                <a:cs typeface="Open Sans"/>
                <a:sym typeface="Open Sans"/>
              </a:rPr>
              <a:t>?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598812" y="4146197"/>
            <a:ext cx="5124885" cy="2071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9"/>
              </a:lnSpc>
              <a:spcBef>
                <a:spcPct val="0"/>
              </a:spcBef>
            </a:pPr>
            <a:r>
              <a:rPr lang="en-US" sz="3899" i="1">
                <a:solidFill>
                  <a:srgbClr val="C79933"/>
                </a:solidFill>
                <a:latin typeface="Goldplay"/>
                <a:ea typeface="Open Sans Italics"/>
                <a:cs typeface="Open Sans Italics"/>
                <a:sym typeface="Open Sans Italics"/>
              </a:rPr>
              <a:t>Questões estratégicas impulsionam nosso país...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10133467" y="3336874"/>
            <a:ext cx="8178594" cy="6950126"/>
            <a:chOff x="0" y="0"/>
            <a:chExt cx="10904792" cy="9266834"/>
          </a:xfrm>
        </p:grpSpPr>
        <p:sp>
          <p:nvSpPr>
            <p:cNvPr id="6" name="Freeform 6" descr="Diagrama  Descrição gerada automaticamente"/>
            <p:cNvSpPr/>
            <p:nvPr/>
          </p:nvSpPr>
          <p:spPr>
            <a:xfrm>
              <a:off x="0" y="0"/>
              <a:ext cx="10904855" cy="9266809"/>
            </a:xfrm>
            <a:custGeom>
              <a:avLst/>
              <a:gdLst/>
              <a:ahLst/>
              <a:cxnLst/>
              <a:rect l="l" t="t" r="r" b="b"/>
              <a:pathLst>
                <a:path w="10904855" h="9266809">
                  <a:moveTo>
                    <a:pt x="0" y="0"/>
                  </a:moveTo>
                  <a:lnTo>
                    <a:pt x="10904855" y="0"/>
                  </a:lnTo>
                  <a:lnTo>
                    <a:pt x="10904855" y="9266809"/>
                  </a:lnTo>
                  <a:lnTo>
                    <a:pt x="0" y="92668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30000"/>
              </a:blip>
              <a:stretch>
                <a:fillRect l="1" b="-115"/>
              </a:stretch>
            </a:blipFill>
          </p:spPr>
        </p:sp>
      </p:grpSp>
      <p:grpSp>
        <p:nvGrpSpPr>
          <p:cNvPr id="3" name="Group 3"/>
          <p:cNvGrpSpPr/>
          <p:nvPr/>
        </p:nvGrpSpPr>
        <p:grpSpPr>
          <a:xfrm>
            <a:off x="13339553" y="161325"/>
            <a:ext cx="4110238" cy="1577340"/>
            <a:chOff x="0" y="0"/>
            <a:chExt cx="5480317" cy="2103120"/>
          </a:xfrm>
        </p:grpSpPr>
        <p:sp>
          <p:nvSpPr>
            <p:cNvPr id="4" name="Freeform 4" descr="Logotipo  Descrição gerada automaticamente"/>
            <p:cNvSpPr/>
            <p:nvPr/>
          </p:nvSpPr>
          <p:spPr>
            <a:xfrm>
              <a:off x="0" y="0"/>
              <a:ext cx="5480304" cy="2103120"/>
            </a:xfrm>
            <a:custGeom>
              <a:avLst/>
              <a:gdLst/>
              <a:ahLst/>
              <a:cxnLst/>
              <a:rect l="l" t="t" r="r" b="b"/>
              <a:pathLst>
                <a:path w="5480304" h="2103120">
                  <a:moveTo>
                    <a:pt x="0" y="0"/>
                  </a:moveTo>
                  <a:lnTo>
                    <a:pt x="5480304" y="0"/>
                  </a:lnTo>
                  <a:lnTo>
                    <a:pt x="5480304" y="2103120"/>
                  </a:lnTo>
                  <a:lnTo>
                    <a:pt x="0" y="21031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20" b="-19"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>
            <a:off x="1257300" y="10082212"/>
            <a:ext cx="15773400" cy="204788"/>
            <a:chOff x="0" y="0"/>
            <a:chExt cx="21031200" cy="27305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031200" cy="273050"/>
            </a:xfrm>
            <a:custGeom>
              <a:avLst/>
              <a:gdLst/>
              <a:ahLst/>
              <a:cxnLst/>
              <a:rect l="l" t="t" r="r" b="b"/>
              <a:pathLst>
                <a:path w="21031200" h="273050">
                  <a:moveTo>
                    <a:pt x="0" y="0"/>
                  </a:moveTo>
                  <a:lnTo>
                    <a:pt x="21031200" y="0"/>
                  </a:lnTo>
                  <a:lnTo>
                    <a:pt x="21031200" y="273050"/>
                  </a:lnTo>
                  <a:lnTo>
                    <a:pt x="0" y="273050"/>
                  </a:lnTo>
                  <a:close/>
                </a:path>
              </a:pathLst>
            </a:custGeom>
            <a:solidFill>
              <a:srgbClr val="009933"/>
            </a:solidFill>
          </p:spPr>
        </p:sp>
      </p:grpSp>
      <p:sp>
        <p:nvSpPr>
          <p:cNvPr id="39" name="TextBox 2">
            <a:extLst>
              <a:ext uri="{FF2B5EF4-FFF2-40B4-BE49-F238E27FC236}">
                <a16:creationId xmlns:a16="http://schemas.microsoft.com/office/drawing/2014/main" id="{FE818EAC-7154-4ABC-96F4-8B995E7E5F69}"/>
              </a:ext>
            </a:extLst>
          </p:cNvPr>
          <p:cNvSpPr txBox="1"/>
          <p:nvPr/>
        </p:nvSpPr>
        <p:spPr>
          <a:xfrm>
            <a:off x="533400" y="531797"/>
            <a:ext cx="15240000" cy="577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4492"/>
              </a:lnSpc>
              <a:spcBef>
                <a:spcPct val="0"/>
              </a:spcBef>
            </a:pPr>
            <a:r>
              <a:rPr lang="en-US" sz="4000" b="1" u="none" strike="noStrike" dirty="0">
                <a:solidFill>
                  <a:srgbClr val="000000"/>
                </a:solidFill>
                <a:latin typeface="Goldplay"/>
                <a:ea typeface="Noto Serif Bold"/>
                <a:cs typeface="Noto Serif Bold"/>
                <a:sym typeface="Noto Serif Bold"/>
              </a:rPr>
              <a:t>Panorama Global: Mercado Mundial de Biológicos</a:t>
            </a:r>
          </a:p>
        </p:txBody>
      </p:sp>
      <p:sp>
        <p:nvSpPr>
          <p:cNvPr id="77" name="Text 2">
            <a:extLst>
              <a:ext uri="{FF2B5EF4-FFF2-40B4-BE49-F238E27FC236}">
                <a16:creationId xmlns:a16="http://schemas.microsoft.com/office/drawing/2014/main" id="{2B38130C-1EB2-4393-A737-69D8D86FA197}"/>
              </a:ext>
            </a:extLst>
          </p:cNvPr>
          <p:cNvSpPr/>
          <p:nvPr/>
        </p:nvSpPr>
        <p:spPr>
          <a:xfrm>
            <a:off x="3962400" y="2190562"/>
            <a:ext cx="4800600" cy="813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 err="1">
                <a:latin typeface="Goldplay"/>
                <a:ea typeface="Noto Serif SC Bold" pitchFamily="34" charset="-122"/>
                <a:cs typeface="Noto Serif SC Bold" pitchFamily="34" charset="-120"/>
              </a:rPr>
              <a:t>Segmentação</a:t>
            </a:r>
            <a:r>
              <a:rPr lang="en-US" sz="2400" b="1" dirty="0">
                <a:latin typeface="Goldplay"/>
                <a:ea typeface="Noto Serif SC Bold" pitchFamily="34" charset="-122"/>
                <a:cs typeface="Noto Serif SC Bold" pitchFamily="34" charset="-120"/>
              </a:rPr>
              <a:t> do Mercado Global</a:t>
            </a:r>
            <a:endParaRPr lang="en-US" sz="2400" b="1" dirty="0">
              <a:latin typeface="Goldplay"/>
            </a:endParaRPr>
          </a:p>
        </p:txBody>
      </p:sp>
      <p:sp>
        <p:nvSpPr>
          <p:cNvPr id="124" name="Shape 3">
            <a:extLst>
              <a:ext uri="{FF2B5EF4-FFF2-40B4-BE49-F238E27FC236}">
                <a16:creationId xmlns:a16="http://schemas.microsoft.com/office/drawing/2014/main" id="{DF4FFB9A-7EC1-4CEB-9FBB-BC58E788A230}"/>
              </a:ext>
            </a:extLst>
          </p:cNvPr>
          <p:cNvSpPr/>
          <p:nvPr/>
        </p:nvSpPr>
        <p:spPr>
          <a:xfrm>
            <a:off x="11887200" y="1451595"/>
            <a:ext cx="5943600" cy="8303608"/>
          </a:xfrm>
          <a:prstGeom prst="roundRect">
            <a:avLst>
              <a:gd name="adj" fmla="val 6976"/>
            </a:avLst>
          </a:prstGeom>
          <a:solidFill>
            <a:srgbClr val="009933"/>
          </a:solidFill>
          <a:ln/>
        </p:spPr>
      </p:sp>
      <p:sp>
        <p:nvSpPr>
          <p:cNvPr id="125" name="Text 4">
            <a:extLst>
              <a:ext uri="{FF2B5EF4-FFF2-40B4-BE49-F238E27FC236}">
                <a16:creationId xmlns:a16="http://schemas.microsoft.com/office/drawing/2014/main" id="{E2A16B34-F411-4E77-933E-C89E56E75D6E}"/>
              </a:ext>
            </a:extLst>
          </p:cNvPr>
          <p:cNvSpPr/>
          <p:nvPr/>
        </p:nvSpPr>
        <p:spPr>
          <a:xfrm>
            <a:off x="12417988" y="1735542"/>
            <a:ext cx="4321374" cy="3390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2100" b="1" dirty="0">
                <a:solidFill>
                  <a:srgbClr val="FFFFFF"/>
                </a:solidFill>
                <a:latin typeface="Goldplay"/>
                <a:ea typeface="Noto Serif SC Bold" pitchFamily="34" charset="-122"/>
                <a:cs typeface="Noto Serif SC Bold" pitchFamily="34" charset="-120"/>
              </a:rPr>
              <a:t>Destaques por Segmento</a:t>
            </a:r>
            <a:endParaRPr lang="en-US" sz="2100" dirty="0">
              <a:latin typeface="Goldplay"/>
            </a:endParaRPr>
          </a:p>
        </p:txBody>
      </p:sp>
      <p:pic>
        <p:nvPicPr>
          <p:cNvPr id="126" name="Image 2" descr="preencoded.png">
            <a:extLst>
              <a:ext uri="{FF2B5EF4-FFF2-40B4-BE49-F238E27FC236}">
                <a16:creationId xmlns:a16="http://schemas.microsoft.com/office/drawing/2014/main" id="{BAE41BFC-9D9D-4754-9E28-FF86AA3393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389414" y="2232926"/>
            <a:ext cx="4075510" cy="1510606"/>
          </a:xfrm>
          <a:prstGeom prst="rect">
            <a:avLst/>
          </a:prstGeom>
        </p:spPr>
      </p:pic>
      <p:sp>
        <p:nvSpPr>
          <p:cNvPr id="127" name="Text 5">
            <a:extLst>
              <a:ext uri="{FF2B5EF4-FFF2-40B4-BE49-F238E27FC236}">
                <a16:creationId xmlns:a16="http://schemas.microsoft.com/office/drawing/2014/main" id="{E799F14E-45F5-4F7F-80C2-5DEA7F80AF41}"/>
              </a:ext>
            </a:extLst>
          </p:cNvPr>
          <p:cNvSpPr/>
          <p:nvPr/>
        </p:nvSpPr>
        <p:spPr>
          <a:xfrm>
            <a:off x="12692130" y="2261500"/>
            <a:ext cx="2713434" cy="367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2100" b="1" dirty="0">
                <a:solidFill>
                  <a:srgbClr val="000000"/>
                </a:solidFill>
                <a:latin typeface="Goldplay"/>
                <a:ea typeface="Noto Serif SC Bold" pitchFamily="34" charset="-122"/>
                <a:cs typeface="Noto Serif SC Bold" pitchFamily="34" charset="-120"/>
              </a:rPr>
              <a:t>🌿</a:t>
            </a:r>
            <a:r>
              <a:rPr lang="en-US" sz="2100" b="1" dirty="0">
                <a:solidFill>
                  <a:srgbClr val="FFFFFF"/>
                </a:solidFill>
                <a:latin typeface="Goldplay"/>
                <a:ea typeface="Noto Serif SC Bold" pitchFamily="34" charset="-122"/>
                <a:cs typeface="Noto Serif SC Bold" pitchFamily="34" charset="-120"/>
              </a:rPr>
              <a:t> Biocontrole</a:t>
            </a:r>
            <a:endParaRPr lang="en-US" sz="2100" dirty="0">
              <a:latin typeface="Goldplay"/>
            </a:endParaRPr>
          </a:p>
        </p:txBody>
      </p:sp>
      <p:sp>
        <p:nvSpPr>
          <p:cNvPr id="128" name="Text 6">
            <a:extLst>
              <a:ext uri="{FF2B5EF4-FFF2-40B4-BE49-F238E27FC236}">
                <a16:creationId xmlns:a16="http://schemas.microsoft.com/office/drawing/2014/main" id="{A93FC204-163B-4CA3-90E7-7283716433F6}"/>
              </a:ext>
            </a:extLst>
          </p:cNvPr>
          <p:cNvSpPr/>
          <p:nvPr/>
        </p:nvSpPr>
        <p:spPr>
          <a:xfrm>
            <a:off x="12692129" y="2795198"/>
            <a:ext cx="4405008" cy="9197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18000"/>
              </a:lnSpc>
            </a:pPr>
            <a:r>
              <a:rPr lang="en-US" sz="1700" dirty="0">
                <a:solidFill>
                  <a:srgbClr val="FFFFFF"/>
                </a:solidFill>
                <a:latin typeface="Goldplay"/>
                <a:ea typeface="Geist" pitchFamily="34" charset="-122"/>
                <a:cs typeface="Geist" pitchFamily="34" charset="-120"/>
              </a:rPr>
              <a:t>Lidera com </a:t>
            </a:r>
            <a:r>
              <a:rPr lang="en-US" sz="1700" b="1" dirty="0">
                <a:solidFill>
                  <a:srgbClr val="FFFFFF"/>
                </a:solidFill>
                <a:latin typeface="Goldplay"/>
                <a:ea typeface="Geist" pitchFamily="34" charset="-122"/>
                <a:cs typeface="Geist" pitchFamily="34" charset="-120"/>
              </a:rPr>
              <a:t>+50% do mercado global</a:t>
            </a:r>
            <a:r>
              <a:rPr lang="en-US" sz="1700" dirty="0">
                <a:solidFill>
                  <a:srgbClr val="FFFFFF"/>
                </a:solidFill>
                <a:latin typeface="Goldplay"/>
                <a:ea typeface="Geist" pitchFamily="34" charset="-122"/>
                <a:cs typeface="Geist" pitchFamily="34" charset="-120"/>
              </a:rPr>
              <a:t>, impulsionado por restrições a pesticidas químicos.</a:t>
            </a:r>
            <a:endParaRPr lang="en-US" sz="1700" dirty="0">
              <a:latin typeface="Goldplay"/>
            </a:endParaRPr>
          </a:p>
        </p:txBody>
      </p:sp>
      <p:pic>
        <p:nvPicPr>
          <p:cNvPr id="129" name="Image 3" descr="preencoded.png">
            <a:extLst>
              <a:ext uri="{FF2B5EF4-FFF2-40B4-BE49-F238E27FC236}">
                <a16:creationId xmlns:a16="http://schemas.microsoft.com/office/drawing/2014/main" id="{C88B5463-046F-423D-BDF4-E13F4B632D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389414" y="4018714"/>
            <a:ext cx="4075510" cy="1510606"/>
          </a:xfrm>
          <a:prstGeom prst="rect">
            <a:avLst/>
          </a:prstGeom>
        </p:spPr>
      </p:pic>
      <p:sp>
        <p:nvSpPr>
          <p:cNvPr id="130" name="Text 7">
            <a:extLst>
              <a:ext uri="{FF2B5EF4-FFF2-40B4-BE49-F238E27FC236}">
                <a16:creationId xmlns:a16="http://schemas.microsoft.com/office/drawing/2014/main" id="{4758E26F-70FB-4C4B-80E6-42B9B0ECFE52}"/>
              </a:ext>
            </a:extLst>
          </p:cNvPr>
          <p:cNvSpPr/>
          <p:nvPr/>
        </p:nvSpPr>
        <p:spPr>
          <a:xfrm>
            <a:off x="12692130" y="4047290"/>
            <a:ext cx="2713434" cy="367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2100" b="1" dirty="0">
                <a:solidFill>
                  <a:srgbClr val="000000"/>
                </a:solidFill>
                <a:latin typeface="Goldplay"/>
                <a:ea typeface="Noto Serif SC Bold" pitchFamily="34" charset="-122"/>
                <a:cs typeface="Noto Serif SC Bold" pitchFamily="34" charset="-120"/>
              </a:rPr>
              <a:t>🌱</a:t>
            </a:r>
            <a:r>
              <a:rPr lang="en-US" sz="2100" b="1" dirty="0">
                <a:solidFill>
                  <a:srgbClr val="FFFFFF"/>
                </a:solidFill>
                <a:latin typeface="Goldplay"/>
                <a:ea typeface="Noto Serif SC Bold" pitchFamily="34" charset="-122"/>
                <a:cs typeface="Noto Serif SC Bold" pitchFamily="34" charset="-120"/>
              </a:rPr>
              <a:t> Bioestimulantes</a:t>
            </a:r>
            <a:endParaRPr lang="en-US" sz="2100" dirty="0">
              <a:latin typeface="Goldplay"/>
            </a:endParaRPr>
          </a:p>
        </p:txBody>
      </p:sp>
      <p:sp>
        <p:nvSpPr>
          <p:cNvPr id="131" name="Text 8">
            <a:extLst>
              <a:ext uri="{FF2B5EF4-FFF2-40B4-BE49-F238E27FC236}">
                <a16:creationId xmlns:a16="http://schemas.microsoft.com/office/drawing/2014/main" id="{C69EA8FB-B250-4C45-87B2-AD0CE7CFBCE6}"/>
              </a:ext>
            </a:extLst>
          </p:cNvPr>
          <p:cNvSpPr/>
          <p:nvPr/>
        </p:nvSpPr>
        <p:spPr>
          <a:xfrm>
            <a:off x="12692128" y="4580986"/>
            <a:ext cx="4529071" cy="9197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18000"/>
              </a:lnSpc>
            </a:pPr>
            <a:r>
              <a:rPr lang="en-US" sz="1700" dirty="0" err="1">
                <a:solidFill>
                  <a:srgbClr val="FFFFFF"/>
                </a:solidFill>
                <a:latin typeface="Goldplay"/>
                <a:ea typeface="Geist" pitchFamily="34" charset="-122"/>
                <a:cs typeface="Geist" pitchFamily="34" charset="-120"/>
              </a:rPr>
              <a:t>Representa</a:t>
            </a:r>
            <a:r>
              <a:rPr lang="en-US" sz="1700" dirty="0">
                <a:solidFill>
                  <a:srgbClr val="FFFFFF"/>
                </a:solidFill>
                <a:latin typeface="Goldplay"/>
                <a:ea typeface="Geist" pitchFamily="34" charset="-122"/>
                <a:cs typeface="Geist" pitchFamily="34" charset="-120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Goldplay"/>
                <a:ea typeface="Geist" pitchFamily="34" charset="-122"/>
                <a:cs typeface="Geist" pitchFamily="34" charset="-120"/>
              </a:rPr>
              <a:t>aproximadamente</a:t>
            </a:r>
            <a:r>
              <a:rPr lang="en-US" sz="1700" dirty="0">
                <a:solidFill>
                  <a:srgbClr val="FFFFFF"/>
                </a:solidFill>
                <a:latin typeface="Goldplay"/>
                <a:ea typeface="Geist" pitchFamily="34" charset="-122"/>
                <a:cs typeface="Geist" pitchFamily="34" charset="-120"/>
              </a:rPr>
              <a:t> um </a:t>
            </a:r>
            <a:r>
              <a:rPr lang="en-US" sz="1700" dirty="0" err="1">
                <a:solidFill>
                  <a:srgbClr val="FFFFFF"/>
                </a:solidFill>
                <a:latin typeface="Goldplay"/>
                <a:ea typeface="Geist" pitchFamily="34" charset="-122"/>
                <a:cs typeface="Geist" pitchFamily="34" charset="-120"/>
              </a:rPr>
              <a:t>terço</a:t>
            </a:r>
            <a:r>
              <a:rPr lang="en-US" sz="1700" b="1" dirty="0">
                <a:solidFill>
                  <a:srgbClr val="FFFFFF"/>
                </a:solidFill>
                <a:latin typeface="Goldplay"/>
                <a:ea typeface="Geist" pitchFamily="34" charset="-122"/>
                <a:cs typeface="Geist" pitchFamily="34" charset="-120"/>
              </a:rPr>
              <a:t> do mercado</a:t>
            </a:r>
            <a:r>
              <a:rPr lang="en-US" sz="1700" dirty="0">
                <a:solidFill>
                  <a:srgbClr val="FFFFFF"/>
                </a:solidFill>
                <a:latin typeface="Goldplay"/>
                <a:ea typeface="Geist" pitchFamily="34" charset="-122"/>
                <a:cs typeface="Geist" pitchFamily="34" charset="-120"/>
              </a:rPr>
              <a:t>, com crescimento acelerado em culturas de alto valor.</a:t>
            </a:r>
            <a:endParaRPr lang="en-US" sz="1700" dirty="0">
              <a:latin typeface="Goldplay"/>
            </a:endParaRPr>
          </a:p>
        </p:txBody>
      </p:sp>
      <p:pic>
        <p:nvPicPr>
          <p:cNvPr id="132" name="Image 4" descr="preencoded.png">
            <a:extLst>
              <a:ext uri="{FF2B5EF4-FFF2-40B4-BE49-F238E27FC236}">
                <a16:creationId xmlns:a16="http://schemas.microsoft.com/office/drawing/2014/main" id="{613635B5-65EF-4E0A-A3F9-4FA88D7159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389414" y="5804502"/>
            <a:ext cx="4075510" cy="1510606"/>
          </a:xfrm>
          <a:prstGeom prst="rect">
            <a:avLst/>
          </a:prstGeom>
        </p:spPr>
      </p:pic>
      <p:sp>
        <p:nvSpPr>
          <p:cNvPr id="133" name="Text 9">
            <a:extLst>
              <a:ext uri="{FF2B5EF4-FFF2-40B4-BE49-F238E27FC236}">
                <a16:creationId xmlns:a16="http://schemas.microsoft.com/office/drawing/2014/main" id="{4B836283-C63E-420A-902C-D1E281B8F80D}"/>
              </a:ext>
            </a:extLst>
          </p:cNvPr>
          <p:cNvSpPr/>
          <p:nvPr/>
        </p:nvSpPr>
        <p:spPr>
          <a:xfrm>
            <a:off x="12692130" y="5833078"/>
            <a:ext cx="2713434" cy="367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2100" b="1" dirty="0">
                <a:solidFill>
                  <a:srgbClr val="000000"/>
                </a:solidFill>
                <a:latin typeface="Goldplay"/>
                <a:ea typeface="Noto Serif SC Bold" pitchFamily="34" charset="-122"/>
                <a:cs typeface="Noto Serif SC Bold" pitchFamily="34" charset="-120"/>
              </a:rPr>
              <a:t>🔬</a:t>
            </a:r>
            <a:r>
              <a:rPr lang="en-US" sz="2100" b="1" dirty="0">
                <a:solidFill>
                  <a:srgbClr val="FFFFFF"/>
                </a:solidFill>
                <a:latin typeface="Goldplay"/>
                <a:ea typeface="Noto Serif SC Bold" pitchFamily="34" charset="-122"/>
                <a:cs typeface="Noto Serif SC Bold" pitchFamily="34" charset="-120"/>
              </a:rPr>
              <a:t> Biofertilizantes</a:t>
            </a:r>
            <a:endParaRPr lang="en-US" sz="2100" dirty="0">
              <a:latin typeface="Goldplay"/>
            </a:endParaRPr>
          </a:p>
        </p:txBody>
      </p:sp>
      <p:sp>
        <p:nvSpPr>
          <p:cNvPr id="134" name="Text 10">
            <a:extLst>
              <a:ext uri="{FF2B5EF4-FFF2-40B4-BE49-F238E27FC236}">
                <a16:creationId xmlns:a16="http://schemas.microsoft.com/office/drawing/2014/main" id="{41D3DC97-4E6B-420A-939C-179A58F47E4C}"/>
              </a:ext>
            </a:extLst>
          </p:cNvPr>
          <p:cNvSpPr/>
          <p:nvPr/>
        </p:nvSpPr>
        <p:spPr>
          <a:xfrm>
            <a:off x="12692129" y="6366776"/>
            <a:ext cx="4529070" cy="9197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18000"/>
              </a:lnSpc>
            </a:pPr>
            <a:r>
              <a:rPr lang="pt-BR" sz="1700" dirty="0">
                <a:solidFill>
                  <a:srgbClr val="FFFFFF"/>
                </a:solidFill>
                <a:latin typeface="Goldplay"/>
                <a:ea typeface="Geist" pitchFamily="34" charset="-122"/>
                <a:cs typeface="Geist" pitchFamily="34" charset="-120"/>
              </a:rPr>
              <a:t>Complementam estratégias de nutrição e manejo integrado.</a:t>
            </a:r>
            <a:endParaRPr lang="en-US" sz="1700" dirty="0">
              <a:latin typeface="Goldplay"/>
            </a:endParaRPr>
          </a:p>
        </p:txBody>
      </p:sp>
      <p:sp>
        <p:nvSpPr>
          <p:cNvPr id="135" name="TextBox 6">
            <a:extLst>
              <a:ext uri="{FF2B5EF4-FFF2-40B4-BE49-F238E27FC236}">
                <a16:creationId xmlns:a16="http://schemas.microsoft.com/office/drawing/2014/main" id="{C26018B9-8B47-4E8E-94EC-0AC310219395}"/>
              </a:ext>
            </a:extLst>
          </p:cNvPr>
          <p:cNvSpPr txBox="1"/>
          <p:nvPr/>
        </p:nvSpPr>
        <p:spPr>
          <a:xfrm>
            <a:off x="533400" y="892732"/>
            <a:ext cx="11774032" cy="367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01"/>
              </a:lnSpc>
            </a:pPr>
            <a:r>
              <a:rPr lang="en-US" sz="1200" dirty="0">
                <a:latin typeface="Goldplay"/>
                <a:ea typeface="Myriad Semi Extended"/>
                <a:cs typeface="Myriad Semi Extended"/>
                <a:sym typeface="Myriad Semi Extended"/>
              </a:rPr>
              <a:t>DUNHAMTRIMMER INTERNATIONAL BIO INTELLIGENCE</a:t>
            </a:r>
          </a:p>
        </p:txBody>
      </p:sp>
      <p:sp>
        <p:nvSpPr>
          <p:cNvPr id="136" name="Freeform 4">
            <a:extLst>
              <a:ext uri="{FF2B5EF4-FFF2-40B4-BE49-F238E27FC236}">
                <a16:creationId xmlns:a16="http://schemas.microsoft.com/office/drawing/2014/main" id="{125A899C-4E28-48FE-AF3E-77DF627A8F9E}"/>
              </a:ext>
            </a:extLst>
          </p:cNvPr>
          <p:cNvSpPr/>
          <p:nvPr/>
        </p:nvSpPr>
        <p:spPr>
          <a:xfrm>
            <a:off x="1361513" y="2654471"/>
            <a:ext cx="9728313" cy="5730208"/>
          </a:xfrm>
          <a:custGeom>
            <a:avLst/>
            <a:gdLst/>
            <a:ahLst/>
            <a:cxnLst/>
            <a:rect l="l" t="t" r="r" b="b"/>
            <a:pathLst>
              <a:path w="9554588" h="5773507">
                <a:moveTo>
                  <a:pt x="0" y="0"/>
                </a:moveTo>
                <a:lnTo>
                  <a:pt x="9554588" y="0"/>
                </a:lnTo>
                <a:lnTo>
                  <a:pt x="9554588" y="5773507"/>
                </a:lnTo>
                <a:lnTo>
                  <a:pt x="0" y="577350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79" name="Text 1">
            <a:extLst>
              <a:ext uri="{FF2B5EF4-FFF2-40B4-BE49-F238E27FC236}">
                <a16:creationId xmlns:a16="http://schemas.microsoft.com/office/drawing/2014/main" id="{75F5A266-B3AE-40D2-A194-D84CDE57A66F}"/>
              </a:ext>
            </a:extLst>
          </p:cNvPr>
          <p:cNvSpPr/>
          <p:nvPr/>
        </p:nvSpPr>
        <p:spPr>
          <a:xfrm>
            <a:off x="12409244" y="7499461"/>
            <a:ext cx="4945435" cy="17704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  <a:latin typeface="Goldplay"/>
                <a:ea typeface="Geist" pitchFamily="34" charset="-122"/>
                <a:cs typeface="Geist" pitchFamily="34" charset="-120"/>
              </a:rPr>
              <a:t>O MERCADO MUNDIAL DE BIOINSUMOS ENTRAM NUMA </a:t>
            </a:r>
            <a:r>
              <a:rPr lang="en-US" sz="2000" b="1" dirty="0">
                <a:solidFill>
                  <a:schemeClr val="bg2">
                    <a:lumMod val="25000"/>
                  </a:schemeClr>
                </a:solidFill>
                <a:latin typeface="Goldplay"/>
                <a:ea typeface="Geist" pitchFamily="34" charset="-122"/>
                <a:cs typeface="Geist" pitchFamily="34" charset="-120"/>
              </a:rPr>
              <a:t>NOVA FASE NO MERCADO</a:t>
            </a:r>
            <a:r>
              <a:rPr lang="en-US" dirty="0">
                <a:solidFill>
                  <a:schemeClr val="bg1"/>
                </a:solidFill>
                <a:latin typeface="Goldplay"/>
                <a:ea typeface="Geist" pitchFamily="34" charset="-122"/>
                <a:cs typeface="Geist" pitchFamily="34" charset="-120"/>
              </a:rPr>
              <a:t>, IMPULSIONADO PELA DEMANDA CRESCENTE POR AGRICULTURA SUSTENTÁVEL, PRESSÃO SOBRE ADOÇÃO AGROQUÍMICOS CONVENCIONAIS E </a:t>
            </a:r>
            <a:r>
              <a:rPr lang="en-US" sz="2000" b="1" dirty="0">
                <a:solidFill>
                  <a:schemeClr val="bg2">
                    <a:lumMod val="25000"/>
                  </a:schemeClr>
                </a:solidFill>
                <a:latin typeface="Goldplay"/>
                <a:ea typeface="Geist" pitchFamily="34" charset="-122"/>
                <a:cs typeface="Geist" pitchFamily="34" charset="-120"/>
              </a:rPr>
              <a:t>O PROTAGONISMO DA AMÉRICA LATINA COMO MOTOR DA EXPANSÃO GLOBAL.</a:t>
            </a:r>
            <a:endParaRPr lang="en-US" b="1" dirty="0">
              <a:solidFill>
                <a:schemeClr val="bg2">
                  <a:lumMod val="25000"/>
                </a:schemeClr>
              </a:solidFill>
              <a:latin typeface="Goldplay"/>
            </a:endParaRPr>
          </a:p>
        </p:txBody>
      </p:sp>
      <p:sp>
        <p:nvSpPr>
          <p:cNvPr id="138" name="CaixaDeTexto 137">
            <a:extLst>
              <a:ext uri="{FF2B5EF4-FFF2-40B4-BE49-F238E27FC236}">
                <a16:creationId xmlns:a16="http://schemas.microsoft.com/office/drawing/2014/main" id="{DC6F65AD-436F-4FA5-A807-25CEFB922791}"/>
              </a:ext>
            </a:extLst>
          </p:cNvPr>
          <p:cNvSpPr txBox="1"/>
          <p:nvPr/>
        </p:nvSpPr>
        <p:spPr>
          <a:xfrm>
            <a:off x="1600199" y="8643457"/>
            <a:ext cx="99613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4B4A4A"/>
                </a:solidFill>
                <a:latin typeface="Goldplay"/>
                <a:ea typeface="Geist" pitchFamily="34" charset="-122"/>
                <a:cs typeface="Geist" pitchFamily="34" charset="-120"/>
              </a:rPr>
              <a:t>A </a:t>
            </a:r>
            <a:r>
              <a:rPr lang="en-US" sz="2400" dirty="0" err="1">
                <a:solidFill>
                  <a:srgbClr val="4B4A4A"/>
                </a:solidFill>
                <a:latin typeface="Goldplay"/>
                <a:ea typeface="Geist" pitchFamily="34" charset="-122"/>
                <a:cs typeface="Geist" pitchFamily="34" charset="-120"/>
              </a:rPr>
              <a:t>questão</a:t>
            </a:r>
            <a:r>
              <a:rPr lang="en-US" sz="2400" dirty="0">
                <a:solidFill>
                  <a:srgbClr val="4B4A4A"/>
                </a:solidFill>
                <a:latin typeface="Goldplay"/>
                <a:ea typeface="Geist" pitchFamily="34" charset="-122"/>
                <a:cs typeface="Geist" pitchFamily="34" charset="-120"/>
              </a:rPr>
              <a:t> </a:t>
            </a:r>
            <a:r>
              <a:rPr lang="en-US" sz="2400" dirty="0" err="1">
                <a:solidFill>
                  <a:srgbClr val="4B4A4A"/>
                </a:solidFill>
                <a:latin typeface="Goldplay"/>
                <a:ea typeface="Geist" pitchFamily="34" charset="-122"/>
                <a:cs typeface="Geist" pitchFamily="34" charset="-120"/>
              </a:rPr>
              <a:t>não</a:t>
            </a:r>
            <a:r>
              <a:rPr lang="en-US" sz="2400" dirty="0">
                <a:solidFill>
                  <a:srgbClr val="4B4A4A"/>
                </a:solidFill>
                <a:latin typeface="Goldplay"/>
                <a:ea typeface="Geist" pitchFamily="34" charset="-122"/>
                <a:cs typeface="Geist" pitchFamily="34" charset="-120"/>
              </a:rPr>
              <a:t> é </a:t>
            </a:r>
            <a:r>
              <a:rPr lang="en-US" sz="2400" dirty="0" err="1">
                <a:solidFill>
                  <a:srgbClr val="4B4A4A"/>
                </a:solidFill>
                <a:latin typeface="Goldplay"/>
                <a:ea typeface="Geist" pitchFamily="34" charset="-122"/>
                <a:cs typeface="Geist" pitchFamily="34" charset="-120"/>
              </a:rPr>
              <a:t>mais</a:t>
            </a:r>
            <a:r>
              <a:rPr lang="en-US" sz="2400" dirty="0">
                <a:solidFill>
                  <a:srgbClr val="4B4A4A"/>
                </a:solidFill>
                <a:latin typeface="Goldplay"/>
                <a:ea typeface="Geist" pitchFamily="34" charset="-122"/>
                <a:cs typeface="Geist" pitchFamily="34" charset="-120"/>
              </a:rPr>
              <a:t> </a:t>
            </a:r>
            <a:r>
              <a:rPr lang="en-US" sz="2400" i="1" dirty="0">
                <a:solidFill>
                  <a:srgbClr val="4B4A4A"/>
                </a:solidFill>
                <a:latin typeface="Goldplay"/>
                <a:ea typeface="Geist" pitchFamily="34" charset="-122"/>
                <a:cs typeface="Geist" pitchFamily="34" charset="-120"/>
              </a:rPr>
              <a:t>se</a:t>
            </a:r>
            <a:r>
              <a:rPr lang="en-US" sz="2400" dirty="0">
                <a:solidFill>
                  <a:srgbClr val="4B4A4A"/>
                </a:solidFill>
                <a:latin typeface="Goldplay"/>
                <a:ea typeface="Geist" pitchFamily="34" charset="-122"/>
                <a:cs typeface="Geist" pitchFamily="34" charset="-120"/>
              </a:rPr>
              <a:t> o </a:t>
            </a:r>
            <a:r>
              <a:rPr lang="en-US" sz="2400" dirty="0" err="1">
                <a:solidFill>
                  <a:srgbClr val="4B4A4A"/>
                </a:solidFill>
                <a:latin typeface="Goldplay"/>
                <a:ea typeface="Geist" pitchFamily="34" charset="-122"/>
                <a:cs typeface="Geist" pitchFamily="34" charset="-120"/>
              </a:rPr>
              <a:t>setor</a:t>
            </a:r>
            <a:r>
              <a:rPr lang="en-US" sz="2400" dirty="0">
                <a:solidFill>
                  <a:srgbClr val="4B4A4A"/>
                </a:solidFill>
                <a:latin typeface="Goldplay"/>
                <a:ea typeface="Geist" pitchFamily="34" charset="-122"/>
                <a:cs typeface="Geist" pitchFamily="34" charset="-120"/>
              </a:rPr>
              <a:t> </a:t>
            </a:r>
            <a:r>
              <a:rPr lang="en-US" sz="2400" dirty="0" err="1">
                <a:solidFill>
                  <a:srgbClr val="4B4A4A"/>
                </a:solidFill>
                <a:latin typeface="Goldplay"/>
                <a:ea typeface="Geist" pitchFamily="34" charset="-122"/>
                <a:cs typeface="Geist" pitchFamily="34" charset="-120"/>
              </a:rPr>
              <a:t>vai</a:t>
            </a:r>
            <a:r>
              <a:rPr lang="en-US" sz="2400" dirty="0">
                <a:solidFill>
                  <a:srgbClr val="4B4A4A"/>
                </a:solidFill>
                <a:latin typeface="Goldplay"/>
                <a:ea typeface="Geist" pitchFamily="34" charset="-122"/>
                <a:cs typeface="Geist" pitchFamily="34" charset="-120"/>
              </a:rPr>
              <a:t> </a:t>
            </a:r>
            <a:r>
              <a:rPr lang="en-US" sz="2400" dirty="0" err="1">
                <a:solidFill>
                  <a:srgbClr val="4B4A4A"/>
                </a:solidFill>
                <a:latin typeface="Goldplay"/>
                <a:ea typeface="Geist" pitchFamily="34" charset="-122"/>
                <a:cs typeface="Geist" pitchFamily="34" charset="-120"/>
              </a:rPr>
              <a:t>crescer</a:t>
            </a:r>
            <a:r>
              <a:rPr lang="en-US" sz="2400" dirty="0">
                <a:solidFill>
                  <a:srgbClr val="4B4A4A"/>
                </a:solidFill>
                <a:latin typeface="Goldplay"/>
                <a:ea typeface="Geist" pitchFamily="34" charset="-122"/>
                <a:cs typeface="Geist" pitchFamily="34" charset="-120"/>
              </a:rPr>
              <a:t> — é </a:t>
            </a:r>
            <a:r>
              <a:rPr lang="en-US" sz="2400" b="1" dirty="0" err="1">
                <a:solidFill>
                  <a:srgbClr val="4B4A4A"/>
                </a:solidFill>
                <a:latin typeface="Goldplay"/>
                <a:ea typeface="Geist" pitchFamily="34" charset="-122"/>
                <a:cs typeface="Geist" pitchFamily="34" charset="-120"/>
              </a:rPr>
              <a:t>quem</a:t>
            </a:r>
            <a:r>
              <a:rPr lang="en-US" sz="2400" b="1" dirty="0">
                <a:solidFill>
                  <a:srgbClr val="4B4A4A"/>
                </a:solidFill>
                <a:latin typeface="Goldplay"/>
                <a:ea typeface="Geist" pitchFamily="34" charset="-122"/>
                <a:cs typeface="Geist" pitchFamily="34" charset="-120"/>
              </a:rPr>
              <a:t> </a:t>
            </a:r>
            <a:r>
              <a:rPr lang="en-US" sz="2400" b="1" dirty="0" err="1">
                <a:solidFill>
                  <a:srgbClr val="4B4A4A"/>
                </a:solidFill>
                <a:latin typeface="Goldplay"/>
                <a:ea typeface="Geist" pitchFamily="34" charset="-122"/>
                <a:cs typeface="Geist" pitchFamily="34" charset="-120"/>
              </a:rPr>
              <a:t>vai</a:t>
            </a:r>
            <a:r>
              <a:rPr lang="en-US" sz="2400" b="1" dirty="0">
                <a:solidFill>
                  <a:srgbClr val="4B4A4A"/>
                </a:solidFill>
                <a:latin typeface="Goldplay"/>
                <a:ea typeface="Geist" pitchFamily="34" charset="-122"/>
                <a:cs typeface="Geist" pitchFamily="34" charset="-120"/>
              </a:rPr>
              <a:t> </a:t>
            </a:r>
            <a:r>
              <a:rPr lang="en-US" sz="2400" b="1" dirty="0" err="1">
                <a:solidFill>
                  <a:srgbClr val="4B4A4A"/>
                </a:solidFill>
                <a:latin typeface="Goldplay"/>
                <a:ea typeface="Geist" pitchFamily="34" charset="-122"/>
                <a:cs typeface="Geist" pitchFamily="34" charset="-120"/>
              </a:rPr>
              <a:t>liderar</a:t>
            </a:r>
            <a:r>
              <a:rPr lang="en-US" sz="2400" b="1" dirty="0">
                <a:solidFill>
                  <a:srgbClr val="4B4A4A"/>
                </a:solidFill>
                <a:latin typeface="Goldplay"/>
                <a:ea typeface="Geist" pitchFamily="34" charset="-122"/>
                <a:cs typeface="Geist" pitchFamily="34" charset="-120"/>
              </a:rPr>
              <a:t> </a:t>
            </a:r>
            <a:r>
              <a:rPr lang="en-US" sz="2400" b="1" dirty="0" err="1">
                <a:solidFill>
                  <a:srgbClr val="4B4A4A"/>
                </a:solidFill>
                <a:latin typeface="Goldplay"/>
                <a:ea typeface="Geist" pitchFamily="34" charset="-122"/>
                <a:cs typeface="Geist" pitchFamily="34" charset="-120"/>
              </a:rPr>
              <a:t>essa</a:t>
            </a:r>
            <a:r>
              <a:rPr lang="en-US" sz="2400" b="1" dirty="0">
                <a:solidFill>
                  <a:srgbClr val="4B4A4A"/>
                </a:solidFill>
                <a:latin typeface="Goldplay"/>
                <a:ea typeface="Geist" pitchFamily="34" charset="-122"/>
                <a:cs typeface="Geist" pitchFamily="34" charset="-120"/>
              </a:rPr>
              <a:t> corrida.</a:t>
            </a:r>
            <a:endParaRPr lang="pt-BR" sz="240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3339553" y="161325"/>
            <a:ext cx="4110238" cy="1577340"/>
            <a:chOff x="0" y="0"/>
            <a:chExt cx="5480317" cy="2103120"/>
          </a:xfrm>
        </p:grpSpPr>
        <p:sp>
          <p:nvSpPr>
            <p:cNvPr id="4" name="Freeform 4" descr="Logotipo  Descrição gerada automaticamente"/>
            <p:cNvSpPr/>
            <p:nvPr/>
          </p:nvSpPr>
          <p:spPr>
            <a:xfrm>
              <a:off x="0" y="0"/>
              <a:ext cx="5480304" cy="2103120"/>
            </a:xfrm>
            <a:custGeom>
              <a:avLst/>
              <a:gdLst/>
              <a:ahLst/>
              <a:cxnLst/>
              <a:rect l="l" t="t" r="r" b="b"/>
              <a:pathLst>
                <a:path w="5480304" h="2103120">
                  <a:moveTo>
                    <a:pt x="0" y="0"/>
                  </a:moveTo>
                  <a:lnTo>
                    <a:pt x="5480304" y="0"/>
                  </a:lnTo>
                  <a:lnTo>
                    <a:pt x="5480304" y="2103120"/>
                  </a:lnTo>
                  <a:lnTo>
                    <a:pt x="0" y="21031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0" b="-19"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>
            <a:off x="1257300" y="10082212"/>
            <a:ext cx="15773400" cy="204788"/>
            <a:chOff x="0" y="0"/>
            <a:chExt cx="21031200" cy="27305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031200" cy="273050"/>
            </a:xfrm>
            <a:custGeom>
              <a:avLst/>
              <a:gdLst/>
              <a:ahLst/>
              <a:cxnLst/>
              <a:rect l="l" t="t" r="r" b="b"/>
              <a:pathLst>
                <a:path w="21031200" h="273050">
                  <a:moveTo>
                    <a:pt x="0" y="0"/>
                  </a:moveTo>
                  <a:lnTo>
                    <a:pt x="21031200" y="0"/>
                  </a:lnTo>
                  <a:lnTo>
                    <a:pt x="21031200" y="273050"/>
                  </a:lnTo>
                  <a:lnTo>
                    <a:pt x="0" y="273050"/>
                  </a:lnTo>
                  <a:close/>
                </a:path>
              </a:pathLst>
            </a:custGeom>
            <a:solidFill>
              <a:srgbClr val="009933"/>
            </a:solidFill>
          </p:spPr>
        </p:sp>
      </p:grpSp>
      <p:sp>
        <p:nvSpPr>
          <p:cNvPr id="39" name="TextBox 2">
            <a:extLst>
              <a:ext uri="{FF2B5EF4-FFF2-40B4-BE49-F238E27FC236}">
                <a16:creationId xmlns:a16="http://schemas.microsoft.com/office/drawing/2014/main" id="{FE818EAC-7154-4ABC-96F4-8B995E7E5F69}"/>
              </a:ext>
            </a:extLst>
          </p:cNvPr>
          <p:cNvSpPr txBox="1"/>
          <p:nvPr/>
        </p:nvSpPr>
        <p:spPr>
          <a:xfrm>
            <a:off x="533400" y="531797"/>
            <a:ext cx="15240000" cy="577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4492"/>
              </a:lnSpc>
              <a:spcBef>
                <a:spcPct val="0"/>
              </a:spcBef>
            </a:pPr>
            <a:r>
              <a:rPr lang="en-US" sz="4000" b="1" u="none" strike="noStrike" dirty="0">
                <a:solidFill>
                  <a:srgbClr val="000000"/>
                </a:solidFill>
                <a:latin typeface="Goldplay"/>
                <a:ea typeface="Noto Serif Bold"/>
                <a:cs typeface="Noto Serif Bold"/>
                <a:sym typeface="Noto Serif Bold"/>
              </a:rPr>
              <a:t>Panorama Global: LATAM É MOTOR DA EXPANSÃO GLOBAL</a:t>
            </a:r>
          </a:p>
        </p:txBody>
      </p:sp>
      <p:sp>
        <p:nvSpPr>
          <p:cNvPr id="125" name="Text 4">
            <a:extLst>
              <a:ext uri="{FF2B5EF4-FFF2-40B4-BE49-F238E27FC236}">
                <a16:creationId xmlns:a16="http://schemas.microsoft.com/office/drawing/2014/main" id="{E2A16B34-F411-4E77-933E-C89E56E75D6E}"/>
              </a:ext>
            </a:extLst>
          </p:cNvPr>
          <p:cNvSpPr/>
          <p:nvPr/>
        </p:nvSpPr>
        <p:spPr>
          <a:xfrm>
            <a:off x="12417988" y="1735542"/>
            <a:ext cx="4321374" cy="3390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2100" b="1" dirty="0">
                <a:solidFill>
                  <a:srgbClr val="FFFFFF"/>
                </a:solidFill>
                <a:latin typeface="Goldplay"/>
                <a:ea typeface="Noto Serif SC Bold" pitchFamily="34" charset="-122"/>
                <a:cs typeface="Noto Serif SC Bold" pitchFamily="34" charset="-120"/>
              </a:rPr>
              <a:t>Destaques por Segmento</a:t>
            </a:r>
            <a:endParaRPr lang="en-US" sz="2100" dirty="0">
              <a:latin typeface="Goldplay"/>
            </a:endParaRPr>
          </a:p>
        </p:txBody>
      </p:sp>
      <p:sp>
        <p:nvSpPr>
          <p:cNvPr id="128" name="Text 6">
            <a:extLst>
              <a:ext uri="{FF2B5EF4-FFF2-40B4-BE49-F238E27FC236}">
                <a16:creationId xmlns:a16="http://schemas.microsoft.com/office/drawing/2014/main" id="{A93FC204-163B-4CA3-90E7-7283716433F6}"/>
              </a:ext>
            </a:extLst>
          </p:cNvPr>
          <p:cNvSpPr/>
          <p:nvPr/>
        </p:nvSpPr>
        <p:spPr>
          <a:xfrm>
            <a:off x="12692129" y="2795198"/>
            <a:ext cx="4405008" cy="9197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>
              <a:lnSpc>
                <a:spcPct val="118000"/>
              </a:lnSpc>
            </a:pPr>
            <a:r>
              <a:rPr lang="en-US" sz="1700" dirty="0">
                <a:solidFill>
                  <a:srgbClr val="FFFFFF"/>
                </a:solidFill>
                <a:latin typeface="Goldplay"/>
                <a:ea typeface="Geist" pitchFamily="34" charset="-122"/>
                <a:cs typeface="Geist" pitchFamily="34" charset="-120"/>
              </a:rPr>
              <a:t>Lidera com </a:t>
            </a:r>
            <a:r>
              <a:rPr lang="en-US" sz="1700" b="1" dirty="0">
                <a:solidFill>
                  <a:srgbClr val="FFFFFF"/>
                </a:solidFill>
                <a:latin typeface="Goldplay"/>
                <a:ea typeface="Geist" pitchFamily="34" charset="-122"/>
                <a:cs typeface="Geist" pitchFamily="34" charset="-120"/>
              </a:rPr>
              <a:t>+50% do mercado global</a:t>
            </a:r>
            <a:r>
              <a:rPr lang="en-US" sz="1700" dirty="0">
                <a:solidFill>
                  <a:srgbClr val="FFFFFF"/>
                </a:solidFill>
                <a:latin typeface="Goldplay"/>
                <a:ea typeface="Geist" pitchFamily="34" charset="-122"/>
                <a:cs typeface="Geist" pitchFamily="34" charset="-120"/>
              </a:rPr>
              <a:t>, impulsionado por restrições a pesticidas químicos.</a:t>
            </a:r>
            <a:endParaRPr lang="en-US" sz="1700" dirty="0">
              <a:latin typeface="Goldplay"/>
            </a:endParaRPr>
          </a:p>
        </p:txBody>
      </p:sp>
      <p:sp>
        <p:nvSpPr>
          <p:cNvPr id="135" name="TextBox 6">
            <a:extLst>
              <a:ext uri="{FF2B5EF4-FFF2-40B4-BE49-F238E27FC236}">
                <a16:creationId xmlns:a16="http://schemas.microsoft.com/office/drawing/2014/main" id="{C26018B9-8B47-4E8E-94EC-0AC310219395}"/>
              </a:ext>
            </a:extLst>
          </p:cNvPr>
          <p:cNvSpPr txBox="1"/>
          <p:nvPr/>
        </p:nvSpPr>
        <p:spPr>
          <a:xfrm>
            <a:off x="533400" y="892732"/>
            <a:ext cx="11774032" cy="367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01"/>
              </a:lnSpc>
            </a:pPr>
            <a:r>
              <a:rPr lang="en-US" sz="1200" dirty="0">
                <a:latin typeface="Goldplay"/>
                <a:ea typeface="Myriad Semi Extended"/>
                <a:cs typeface="Myriad Semi Extended"/>
                <a:sym typeface="Myriad Semi Extended"/>
              </a:rPr>
              <a:t>DUNHAMTRIMMER INTERNATIONAL BIO INTELLIGENCE</a:t>
            </a:r>
          </a:p>
        </p:txBody>
      </p:sp>
      <p:sp>
        <p:nvSpPr>
          <p:cNvPr id="25" name="Freeform 4">
            <a:extLst>
              <a:ext uri="{FF2B5EF4-FFF2-40B4-BE49-F238E27FC236}">
                <a16:creationId xmlns:a16="http://schemas.microsoft.com/office/drawing/2014/main" id="{3544B701-8BC8-4E54-98AB-F987A4BC71EB}"/>
              </a:ext>
            </a:extLst>
          </p:cNvPr>
          <p:cNvSpPr/>
          <p:nvPr/>
        </p:nvSpPr>
        <p:spPr>
          <a:xfrm>
            <a:off x="1028700" y="3258344"/>
            <a:ext cx="9048794" cy="5999956"/>
          </a:xfrm>
          <a:custGeom>
            <a:avLst/>
            <a:gdLst/>
            <a:ahLst/>
            <a:cxnLst/>
            <a:rect l="l" t="t" r="r" b="b"/>
            <a:pathLst>
              <a:path w="9048794" h="5999956">
                <a:moveTo>
                  <a:pt x="0" y="0"/>
                </a:moveTo>
                <a:lnTo>
                  <a:pt x="9048794" y="0"/>
                </a:lnTo>
                <a:lnTo>
                  <a:pt x="9048794" y="5999956"/>
                </a:lnTo>
                <a:lnTo>
                  <a:pt x="0" y="59999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26" name="Freeform 5">
            <a:extLst>
              <a:ext uri="{FF2B5EF4-FFF2-40B4-BE49-F238E27FC236}">
                <a16:creationId xmlns:a16="http://schemas.microsoft.com/office/drawing/2014/main" id="{55C2AFC9-714B-439F-83DC-55E80B5E5F25}"/>
              </a:ext>
            </a:extLst>
          </p:cNvPr>
          <p:cNvSpPr/>
          <p:nvPr/>
        </p:nvSpPr>
        <p:spPr>
          <a:xfrm>
            <a:off x="10380298" y="2402732"/>
            <a:ext cx="7907702" cy="7907702"/>
          </a:xfrm>
          <a:custGeom>
            <a:avLst/>
            <a:gdLst/>
            <a:ahLst/>
            <a:cxnLst/>
            <a:rect l="l" t="t" r="r" b="b"/>
            <a:pathLst>
              <a:path w="7907702" h="7907702">
                <a:moveTo>
                  <a:pt x="0" y="0"/>
                </a:moveTo>
                <a:lnTo>
                  <a:pt x="7907702" y="0"/>
                </a:lnTo>
                <a:lnTo>
                  <a:pt x="7907702" y="7907702"/>
                </a:lnTo>
                <a:lnTo>
                  <a:pt x="0" y="790770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27" name="Group 2">
            <a:extLst>
              <a:ext uri="{FF2B5EF4-FFF2-40B4-BE49-F238E27FC236}">
                <a16:creationId xmlns:a16="http://schemas.microsoft.com/office/drawing/2014/main" id="{D6BC7AC3-8862-4EAD-8A62-0C6192FA6B08}"/>
              </a:ext>
            </a:extLst>
          </p:cNvPr>
          <p:cNvGrpSpPr/>
          <p:nvPr/>
        </p:nvGrpSpPr>
        <p:grpSpPr>
          <a:xfrm>
            <a:off x="10133467" y="3336874"/>
            <a:ext cx="8178594" cy="6950126"/>
            <a:chOff x="0" y="0"/>
            <a:chExt cx="10904792" cy="9266834"/>
          </a:xfrm>
        </p:grpSpPr>
        <p:sp>
          <p:nvSpPr>
            <p:cNvPr id="28" name="Freeform 3" descr="Diagrama  Descrição gerada automaticamente">
              <a:extLst>
                <a:ext uri="{FF2B5EF4-FFF2-40B4-BE49-F238E27FC236}">
                  <a16:creationId xmlns:a16="http://schemas.microsoft.com/office/drawing/2014/main" id="{6840EDEE-3508-4075-9584-B6EBA18C8DE5}"/>
                </a:ext>
              </a:extLst>
            </p:cNvPr>
            <p:cNvSpPr/>
            <p:nvPr/>
          </p:nvSpPr>
          <p:spPr>
            <a:xfrm>
              <a:off x="0" y="0"/>
              <a:ext cx="10904855" cy="9266809"/>
            </a:xfrm>
            <a:custGeom>
              <a:avLst/>
              <a:gdLst/>
              <a:ahLst/>
              <a:cxnLst/>
              <a:rect l="l" t="t" r="r" b="b"/>
              <a:pathLst>
                <a:path w="10904855" h="9266809">
                  <a:moveTo>
                    <a:pt x="0" y="0"/>
                  </a:moveTo>
                  <a:lnTo>
                    <a:pt x="10904855" y="0"/>
                  </a:lnTo>
                  <a:lnTo>
                    <a:pt x="10904855" y="9266809"/>
                  </a:lnTo>
                  <a:lnTo>
                    <a:pt x="0" y="92668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30000"/>
              </a:blip>
              <a:stretch>
                <a:fillRect l="1" b="-115"/>
              </a:stretch>
            </a:blipFill>
          </p:spPr>
        </p:sp>
      </p:grpSp>
    </p:spTree>
    <p:extLst>
      <p:ext uri="{BB962C8B-B14F-4D97-AF65-F5344CB8AC3E}">
        <p14:creationId xmlns:p14="http://schemas.microsoft.com/office/powerpoint/2010/main" val="40425824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4708027" y="501749"/>
            <a:ext cx="3081401" cy="1182231"/>
            <a:chOff x="0" y="0"/>
            <a:chExt cx="4624135" cy="1774127"/>
          </a:xfrm>
        </p:grpSpPr>
        <p:sp>
          <p:nvSpPr>
            <p:cNvPr id="6" name="Freeform 6" descr="Logotipo  O conteúdo gerado por IA pode estar incorreto."/>
            <p:cNvSpPr/>
            <p:nvPr/>
          </p:nvSpPr>
          <p:spPr>
            <a:xfrm>
              <a:off x="0" y="0"/>
              <a:ext cx="4624197" cy="1774190"/>
            </a:xfrm>
            <a:custGeom>
              <a:avLst/>
              <a:gdLst/>
              <a:ahLst/>
              <a:cxnLst/>
              <a:rect l="l" t="t" r="r" b="b"/>
              <a:pathLst>
                <a:path w="4624197" h="1774190">
                  <a:moveTo>
                    <a:pt x="0" y="0"/>
                  </a:moveTo>
                  <a:lnTo>
                    <a:pt x="4624197" y="0"/>
                  </a:lnTo>
                  <a:lnTo>
                    <a:pt x="4624197" y="1774190"/>
                  </a:lnTo>
                  <a:lnTo>
                    <a:pt x="0" y="17741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3" r="1"/>
              </a:stretch>
            </a:blipFill>
          </p:spPr>
        </p:sp>
      </p:grpSp>
      <p:sp>
        <p:nvSpPr>
          <p:cNvPr id="8" name="TextBox 2">
            <a:extLst>
              <a:ext uri="{FF2B5EF4-FFF2-40B4-BE49-F238E27FC236}">
                <a16:creationId xmlns:a16="http://schemas.microsoft.com/office/drawing/2014/main" id="{21698362-113C-426B-B928-9E63306AB328}"/>
              </a:ext>
            </a:extLst>
          </p:cNvPr>
          <p:cNvSpPr txBox="1"/>
          <p:nvPr/>
        </p:nvSpPr>
        <p:spPr>
          <a:xfrm>
            <a:off x="874214" y="374859"/>
            <a:ext cx="16528856" cy="7039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5740"/>
              </a:lnSpc>
              <a:spcBef>
                <a:spcPct val="0"/>
              </a:spcBef>
            </a:pPr>
            <a:r>
              <a:rPr lang="en-US" sz="4599" b="1" u="none" strike="noStrike" dirty="0">
                <a:solidFill>
                  <a:srgbClr val="C9A84C"/>
                </a:solidFill>
                <a:latin typeface="Goldplay"/>
                <a:ea typeface="Noto Serif Bold"/>
                <a:cs typeface="Noto Serif Bold"/>
                <a:sym typeface="Noto Serif Bold"/>
              </a:rPr>
              <a:t>Brasil: Mercado </a:t>
            </a:r>
            <a:r>
              <a:rPr lang="en-US" sz="4599" b="1" u="none" strike="noStrike" dirty="0" err="1">
                <a:solidFill>
                  <a:srgbClr val="C9A84C"/>
                </a:solidFill>
                <a:latin typeface="Goldplay"/>
                <a:ea typeface="Noto Serif Bold"/>
                <a:cs typeface="Noto Serif Bold"/>
                <a:sym typeface="Noto Serif Bold"/>
              </a:rPr>
              <a:t>Atual</a:t>
            </a:r>
            <a:r>
              <a:rPr lang="en-US" sz="4599" b="1" u="none" strike="noStrike" dirty="0">
                <a:solidFill>
                  <a:srgbClr val="C9A84C"/>
                </a:solidFill>
                <a:latin typeface="Goldplay"/>
                <a:ea typeface="Noto Serif Bold"/>
                <a:cs typeface="Noto Serif Bold"/>
                <a:sym typeface="Noto Serif Bold"/>
              </a:rPr>
              <a:t> e </a:t>
            </a:r>
            <a:r>
              <a:rPr lang="en-US" sz="4599" b="1" u="none" strike="noStrike" dirty="0" err="1">
                <a:solidFill>
                  <a:srgbClr val="C9A84C"/>
                </a:solidFill>
                <a:latin typeface="Goldplay"/>
                <a:ea typeface="Noto Serif Bold"/>
                <a:cs typeface="Noto Serif Bold"/>
                <a:sym typeface="Noto Serif Bold"/>
              </a:rPr>
              <a:t>Perspectivas</a:t>
            </a:r>
            <a:r>
              <a:rPr lang="en-US" sz="4599" b="1" u="none" strike="noStrike" dirty="0">
                <a:solidFill>
                  <a:srgbClr val="C9A84C"/>
                </a:solidFill>
                <a:latin typeface="Goldplay"/>
                <a:ea typeface="Noto Serif Bold"/>
                <a:cs typeface="Noto Serif Bold"/>
                <a:sym typeface="Noto Serif Bold"/>
              </a:rPr>
              <a:t> de </a:t>
            </a:r>
            <a:r>
              <a:rPr lang="en-US" sz="4599" b="1" u="none" strike="noStrike" dirty="0" err="1">
                <a:solidFill>
                  <a:srgbClr val="C9A84C"/>
                </a:solidFill>
                <a:latin typeface="Goldplay"/>
                <a:ea typeface="Noto Serif Bold"/>
                <a:cs typeface="Noto Serif Bold"/>
                <a:sym typeface="Noto Serif Bold"/>
              </a:rPr>
              <a:t>Crescimento</a:t>
            </a:r>
            <a:endParaRPr lang="en-US" sz="4599" b="1" u="none" strike="noStrike" dirty="0">
              <a:solidFill>
                <a:srgbClr val="C9A84C"/>
              </a:solidFill>
              <a:latin typeface="Goldplay"/>
              <a:ea typeface="Noto Serif Bold"/>
              <a:cs typeface="Noto Serif Bold"/>
              <a:sym typeface="Noto Serif Bold"/>
            </a:endParaRPr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93DDB99B-4C2E-403C-BAFF-E7E8430654E9}"/>
              </a:ext>
            </a:extLst>
          </p:cNvPr>
          <p:cNvSpPr txBox="1"/>
          <p:nvPr/>
        </p:nvSpPr>
        <p:spPr>
          <a:xfrm>
            <a:off x="1070820" y="1700670"/>
            <a:ext cx="16201282" cy="6301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35"/>
              </a:lnSpc>
              <a:spcBef>
                <a:spcPct val="0"/>
              </a:spcBef>
            </a:pPr>
            <a:r>
              <a:rPr lang="en-US" u="none" strike="noStrike" dirty="0">
                <a:solidFill>
                  <a:srgbClr val="F5EBE0"/>
                </a:solidFill>
                <a:latin typeface="Arimo"/>
                <a:ea typeface="Arimo"/>
                <a:cs typeface="Arimo"/>
                <a:sym typeface="Arimo"/>
              </a:rPr>
              <a:t>COM BASE NO DIMENSIONAMENTO DE MERCADO 2024/2025 E PROJEÇÕES PARA 2029/2030 (BLINK), O SETOR DE INSUMOS BIOLÓGICOS DESPONTA COMO MERCADO AQUECIDO.</a:t>
            </a:r>
          </a:p>
        </p:txBody>
      </p:sp>
      <p:grpSp>
        <p:nvGrpSpPr>
          <p:cNvPr id="10" name="Group 5">
            <a:extLst>
              <a:ext uri="{FF2B5EF4-FFF2-40B4-BE49-F238E27FC236}">
                <a16:creationId xmlns:a16="http://schemas.microsoft.com/office/drawing/2014/main" id="{62CDE30C-3B56-4C89-BB84-BFF89754AEDB}"/>
              </a:ext>
            </a:extLst>
          </p:cNvPr>
          <p:cNvGrpSpPr/>
          <p:nvPr/>
        </p:nvGrpSpPr>
        <p:grpSpPr>
          <a:xfrm>
            <a:off x="1047750" y="2619375"/>
            <a:ext cx="7981950" cy="2095500"/>
            <a:chOff x="0" y="0"/>
            <a:chExt cx="10642600" cy="2794000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24B8908B-0CD9-4B72-A2E0-EA33221BE733}"/>
                </a:ext>
              </a:extLst>
            </p:cNvPr>
            <p:cNvSpPr/>
            <p:nvPr/>
          </p:nvSpPr>
          <p:spPr>
            <a:xfrm>
              <a:off x="0" y="0"/>
              <a:ext cx="10642600" cy="2794000"/>
            </a:xfrm>
            <a:custGeom>
              <a:avLst/>
              <a:gdLst/>
              <a:ahLst/>
              <a:cxnLst/>
              <a:rect l="l" t="t" r="r" b="b"/>
              <a:pathLst>
                <a:path w="10642600" h="2794000">
                  <a:moveTo>
                    <a:pt x="279400" y="0"/>
                  </a:moveTo>
                  <a:lnTo>
                    <a:pt x="10363200" y="0"/>
                  </a:lnTo>
                  <a:cubicBezTo>
                    <a:pt x="10517508" y="0"/>
                    <a:pt x="10642600" y="125092"/>
                    <a:pt x="10642600" y="279400"/>
                  </a:cubicBezTo>
                  <a:lnTo>
                    <a:pt x="10642600" y="2514600"/>
                  </a:lnTo>
                  <a:cubicBezTo>
                    <a:pt x="10642600" y="2668908"/>
                    <a:pt x="10517508" y="2794000"/>
                    <a:pt x="10363200" y="2794000"/>
                  </a:cubicBezTo>
                  <a:lnTo>
                    <a:pt x="279400" y="2794000"/>
                  </a:lnTo>
                  <a:cubicBezTo>
                    <a:pt x="125092" y="2794000"/>
                    <a:pt x="0" y="2668908"/>
                    <a:pt x="0" y="2514600"/>
                  </a:cubicBezTo>
                  <a:lnTo>
                    <a:pt x="0" y="279400"/>
                  </a:lnTo>
                  <a:cubicBezTo>
                    <a:pt x="0" y="125092"/>
                    <a:pt x="125092" y="0"/>
                    <a:pt x="279400" y="0"/>
                  </a:cubicBezTo>
                  <a:close/>
                </a:path>
              </a:pathLst>
            </a:custGeom>
            <a:solidFill>
              <a:srgbClr val="1A3A2A">
                <a:alpha val="80000"/>
              </a:srgbClr>
            </a:solidFill>
            <a:ln w="19050" cap="sq">
              <a:solidFill>
                <a:srgbClr val="C9A84C">
                  <a:alpha val="80000"/>
                </a:srgbClr>
              </a:solidFill>
              <a:prstDash val="solid"/>
              <a:miter/>
            </a:ln>
          </p:spPr>
        </p:sp>
      </p:grpSp>
      <p:grpSp>
        <p:nvGrpSpPr>
          <p:cNvPr id="12" name="Group 7">
            <a:extLst>
              <a:ext uri="{FF2B5EF4-FFF2-40B4-BE49-F238E27FC236}">
                <a16:creationId xmlns:a16="http://schemas.microsoft.com/office/drawing/2014/main" id="{AB11CF70-E20C-45C9-90AE-C0040BA1B3DD}"/>
              </a:ext>
            </a:extLst>
          </p:cNvPr>
          <p:cNvGrpSpPr/>
          <p:nvPr/>
        </p:nvGrpSpPr>
        <p:grpSpPr>
          <a:xfrm>
            <a:off x="9267825" y="2619375"/>
            <a:ext cx="7981950" cy="2095500"/>
            <a:chOff x="0" y="0"/>
            <a:chExt cx="10642600" cy="2794000"/>
          </a:xfrm>
        </p:grpSpPr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9F6C95B2-FB80-4A60-BCCA-FB966710C9FC}"/>
                </a:ext>
              </a:extLst>
            </p:cNvPr>
            <p:cNvSpPr/>
            <p:nvPr/>
          </p:nvSpPr>
          <p:spPr>
            <a:xfrm>
              <a:off x="0" y="0"/>
              <a:ext cx="10642600" cy="2794000"/>
            </a:xfrm>
            <a:custGeom>
              <a:avLst/>
              <a:gdLst/>
              <a:ahLst/>
              <a:cxnLst/>
              <a:rect l="l" t="t" r="r" b="b"/>
              <a:pathLst>
                <a:path w="10642600" h="2794000">
                  <a:moveTo>
                    <a:pt x="279400" y="0"/>
                  </a:moveTo>
                  <a:lnTo>
                    <a:pt x="10363200" y="0"/>
                  </a:lnTo>
                  <a:cubicBezTo>
                    <a:pt x="10517508" y="0"/>
                    <a:pt x="10642600" y="125092"/>
                    <a:pt x="10642600" y="279400"/>
                  </a:cubicBezTo>
                  <a:lnTo>
                    <a:pt x="10642600" y="2514600"/>
                  </a:lnTo>
                  <a:cubicBezTo>
                    <a:pt x="10642600" y="2668908"/>
                    <a:pt x="10517508" y="2794000"/>
                    <a:pt x="10363200" y="2794000"/>
                  </a:cubicBezTo>
                  <a:lnTo>
                    <a:pt x="279400" y="2794000"/>
                  </a:lnTo>
                  <a:cubicBezTo>
                    <a:pt x="125092" y="2794000"/>
                    <a:pt x="0" y="2668908"/>
                    <a:pt x="0" y="2514600"/>
                  </a:cubicBezTo>
                  <a:lnTo>
                    <a:pt x="0" y="279400"/>
                  </a:lnTo>
                  <a:cubicBezTo>
                    <a:pt x="0" y="125092"/>
                    <a:pt x="125092" y="0"/>
                    <a:pt x="279400" y="0"/>
                  </a:cubicBezTo>
                  <a:close/>
                </a:path>
              </a:pathLst>
            </a:custGeom>
            <a:solidFill>
              <a:srgbClr val="1A3A2A">
                <a:alpha val="80000"/>
              </a:srgbClr>
            </a:solidFill>
            <a:ln w="19050" cap="sq">
              <a:solidFill>
                <a:srgbClr val="2E7D32">
                  <a:alpha val="80000"/>
                </a:srgbClr>
              </a:solidFill>
              <a:prstDash val="solid"/>
              <a:miter/>
            </a:ln>
          </p:spPr>
        </p:sp>
      </p:grpSp>
      <p:grpSp>
        <p:nvGrpSpPr>
          <p:cNvPr id="14" name="Group 9">
            <a:extLst>
              <a:ext uri="{FF2B5EF4-FFF2-40B4-BE49-F238E27FC236}">
                <a16:creationId xmlns:a16="http://schemas.microsoft.com/office/drawing/2014/main" id="{5AF651C7-EEFC-4039-993D-7487697153C0}"/>
              </a:ext>
            </a:extLst>
          </p:cNvPr>
          <p:cNvGrpSpPr/>
          <p:nvPr/>
        </p:nvGrpSpPr>
        <p:grpSpPr>
          <a:xfrm>
            <a:off x="1047750" y="4991100"/>
            <a:ext cx="7981950" cy="2095500"/>
            <a:chOff x="0" y="0"/>
            <a:chExt cx="10642600" cy="2794000"/>
          </a:xfrm>
        </p:grpSpPr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FE484E88-60C4-441D-9561-31807DF7EE3C}"/>
                </a:ext>
              </a:extLst>
            </p:cNvPr>
            <p:cNvSpPr/>
            <p:nvPr/>
          </p:nvSpPr>
          <p:spPr>
            <a:xfrm>
              <a:off x="0" y="0"/>
              <a:ext cx="10642600" cy="2794000"/>
            </a:xfrm>
            <a:custGeom>
              <a:avLst/>
              <a:gdLst/>
              <a:ahLst/>
              <a:cxnLst/>
              <a:rect l="l" t="t" r="r" b="b"/>
              <a:pathLst>
                <a:path w="10642600" h="2794000">
                  <a:moveTo>
                    <a:pt x="279400" y="0"/>
                  </a:moveTo>
                  <a:lnTo>
                    <a:pt x="10363200" y="0"/>
                  </a:lnTo>
                  <a:cubicBezTo>
                    <a:pt x="10517508" y="0"/>
                    <a:pt x="10642600" y="125092"/>
                    <a:pt x="10642600" y="279400"/>
                  </a:cubicBezTo>
                  <a:lnTo>
                    <a:pt x="10642600" y="2514600"/>
                  </a:lnTo>
                  <a:cubicBezTo>
                    <a:pt x="10642600" y="2668908"/>
                    <a:pt x="10517508" y="2794000"/>
                    <a:pt x="10363200" y="2794000"/>
                  </a:cubicBezTo>
                  <a:lnTo>
                    <a:pt x="279400" y="2794000"/>
                  </a:lnTo>
                  <a:cubicBezTo>
                    <a:pt x="125092" y="2794000"/>
                    <a:pt x="0" y="2668908"/>
                    <a:pt x="0" y="2514600"/>
                  </a:cubicBezTo>
                  <a:lnTo>
                    <a:pt x="0" y="279400"/>
                  </a:lnTo>
                  <a:cubicBezTo>
                    <a:pt x="0" y="125092"/>
                    <a:pt x="125092" y="0"/>
                    <a:pt x="279400" y="0"/>
                  </a:cubicBezTo>
                  <a:close/>
                </a:path>
              </a:pathLst>
            </a:custGeom>
            <a:solidFill>
              <a:srgbClr val="1A3A2A">
                <a:alpha val="80000"/>
              </a:srgbClr>
            </a:solidFill>
            <a:ln w="19050" cap="sq">
              <a:solidFill>
                <a:srgbClr val="C9A84C">
                  <a:alpha val="80000"/>
                </a:srgbClr>
              </a:solidFill>
              <a:prstDash val="solid"/>
              <a:miter/>
            </a:ln>
          </p:spPr>
        </p:sp>
      </p:grpSp>
      <p:grpSp>
        <p:nvGrpSpPr>
          <p:cNvPr id="16" name="Group 11">
            <a:extLst>
              <a:ext uri="{FF2B5EF4-FFF2-40B4-BE49-F238E27FC236}">
                <a16:creationId xmlns:a16="http://schemas.microsoft.com/office/drawing/2014/main" id="{0685B400-8290-469C-A9EB-87F2B4A07AA5}"/>
              </a:ext>
            </a:extLst>
          </p:cNvPr>
          <p:cNvGrpSpPr/>
          <p:nvPr/>
        </p:nvGrpSpPr>
        <p:grpSpPr>
          <a:xfrm>
            <a:off x="9267825" y="4991100"/>
            <a:ext cx="7981950" cy="2095500"/>
            <a:chOff x="0" y="0"/>
            <a:chExt cx="10642600" cy="2794000"/>
          </a:xfrm>
        </p:grpSpPr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7633B861-3C95-463B-8031-E82FEF49D48F}"/>
                </a:ext>
              </a:extLst>
            </p:cNvPr>
            <p:cNvSpPr/>
            <p:nvPr/>
          </p:nvSpPr>
          <p:spPr>
            <a:xfrm>
              <a:off x="0" y="0"/>
              <a:ext cx="10642600" cy="2794000"/>
            </a:xfrm>
            <a:custGeom>
              <a:avLst/>
              <a:gdLst/>
              <a:ahLst/>
              <a:cxnLst/>
              <a:rect l="l" t="t" r="r" b="b"/>
              <a:pathLst>
                <a:path w="10642600" h="2794000">
                  <a:moveTo>
                    <a:pt x="279400" y="0"/>
                  </a:moveTo>
                  <a:lnTo>
                    <a:pt x="10363200" y="0"/>
                  </a:lnTo>
                  <a:cubicBezTo>
                    <a:pt x="10517508" y="0"/>
                    <a:pt x="10642600" y="125092"/>
                    <a:pt x="10642600" y="279400"/>
                  </a:cubicBezTo>
                  <a:lnTo>
                    <a:pt x="10642600" y="2514600"/>
                  </a:lnTo>
                  <a:cubicBezTo>
                    <a:pt x="10642600" y="2668908"/>
                    <a:pt x="10517508" y="2794000"/>
                    <a:pt x="10363200" y="2794000"/>
                  </a:cubicBezTo>
                  <a:lnTo>
                    <a:pt x="279400" y="2794000"/>
                  </a:lnTo>
                  <a:cubicBezTo>
                    <a:pt x="125092" y="2794000"/>
                    <a:pt x="0" y="2668908"/>
                    <a:pt x="0" y="2514600"/>
                  </a:cubicBezTo>
                  <a:lnTo>
                    <a:pt x="0" y="279400"/>
                  </a:lnTo>
                  <a:cubicBezTo>
                    <a:pt x="0" y="125092"/>
                    <a:pt x="125092" y="0"/>
                    <a:pt x="279400" y="0"/>
                  </a:cubicBezTo>
                  <a:close/>
                </a:path>
              </a:pathLst>
            </a:custGeom>
            <a:solidFill>
              <a:srgbClr val="1A3A2A">
                <a:alpha val="80000"/>
              </a:srgbClr>
            </a:solidFill>
            <a:ln w="19050" cap="sq">
              <a:solidFill>
                <a:srgbClr val="2E7D32">
                  <a:alpha val="80000"/>
                </a:srgbClr>
              </a:solidFill>
              <a:prstDash val="solid"/>
              <a:miter/>
            </a:ln>
          </p:spPr>
        </p:sp>
      </p:grpSp>
      <p:sp>
        <p:nvSpPr>
          <p:cNvPr id="18" name="TextBox 13">
            <a:extLst>
              <a:ext uri="{FF2B5EF4-FFF2-40B4-BE49-F238E27FC236}">
                <a16:creationId xmlns:a16="http://schemas.microsoft.com/office/drawing/2014/main" id="{324C9BC1-8603-4CD9-B597-72F8F829AE90}"/>
              </a:ext>
            </a:extLst>
          </p:cNvPr>
          <p:cNvSpPr txBox="1"/>
          <p:nvPr/>
        </p:nvSpPr>
        <p:spPr>
          <a:xfrm>
            <a:off x="1043283" y="2914650"/>
            <a:ext cx="7979121" cy="793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75"/>
              </a:lnSpc>
              <a:spcBef>
                <a:spcPct val="0"/>
              </a:spcBef>
            </a:pPr>
            <a:r>
              <a:rPr lang="en-US" sz="6099" b="1" u="none" strike="noStrike" dirty="0">
                <a:solidFill>
                  <a:srgbClr val="C9A84C"/>
                </a:solidFill>
                <a:latin typeface="Goldplay"/>
                <a:ea typeface="Noto Serif Bold"/>
                <a:cs typeface="Noto Serif Bold"/>
                <a:sym typeface="Noto Serif Bold"/>
              </a:rPr>
              <a:t>R$</a:t>
            </a:r>
            <a:r>
              <a:rPr lang="en-US" sz="6099" b="1" dirty="0">
                <a:solidFill>
                  <a:srgbClr val="C9A84C"/>
                </a:solidFill>
                <a:latin typeface="Goldplay"/>
                <a:ea typeface="Noto Serif Bold"/>
                <a:cs typeface="Noto Serif Bold"/>
                <a:sym typeface="Noto Serif Bold"/>
              </a:rPr>
              <a:t> 7,04 </a:t>
            </a:r>
            <a:r>
              <a:rPr lang="en-US" sz="6099" b="1" u="none" strike="noStrike" dirty="0" err="1">
                <a:solidFill>
                  <a:srgbClr val="C9A84C"/>
                </a:solidFill>
                <a:latin typeface="Goldplay"/>
                <a:ea typeface="Noto Serif Bold"/>
                <a:cs typeface="Noto Serif Bold"/>
                <a:sym typeface="Noto Serif Bold"/>
              </a:rPr>
              <a:t>Bilhões</a:t>
            </a:r>
            <a:endParaRPr lang="en-US" sz="6099" b="1" u="none" strike="noStrike" dirty="0">
              <a:solidFill>
                <a:srgbClr val="C9A84C"/>
              </a:solidFill>
              <a:latin typeface="Goldplay"/>
              <a:ea typeface="Noto Serif Bold"/>
              <a:cs typeface="Noto Serif Bold"/>
              <a:sym typeface="Noto Serif Bold"/>
            </a:endParaRPr>
          </a:p>
        </p:txBody>
      </p:sp>
      <p:sp>
        <p:nvSpPr>
          <p:cNvPr id="19" name="TextBox 14">
            <a:extLst>
              <a:ext uri="{FF2B5EF4-FFF2-40B4-BE49-F238E27FC236}">
                <a16:creationId xmlns:a16="http://schemas.microsoft.com/office/drawing/2014/main" id="{E9CE1C9E-F52C-407E-8FA9-A6C1DEFD1029}"/>
              </a:ext>
            </a:extLst>
          </p:cNvPr>
          <p:cNvSpPr txBox="1"/>
          <p:nvPr/>
        </p:nvSpPr>
        <p:spPr>
          <a:xfrm>
            <a:off x="2334047" y="3819077"/>
            <a:ext cx="5488781" cy="3567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870"/>
              </a:lnSpc>
              <a:spcBef>
                <a:spcPct val="0"/>
              </a:spcBef>
            </a:pPr>
            <a:r>
              <a:rPr lang="en-US" sz="2300" b="1" u="none" strike="noStrike" dirty="0">
                <a:solidFill>
                  <a:srgbClr val="F5EBE0"/>
                </a:solidFill>
                <a:latin typeface="Goldplay"/>
                <a:ea typeface="Noto Serif Bold"/>
                <a:cs typeface="Noto Serif Bold"/>
                <a:sym typeface="Noto Serif Bold"/>
              </a:rPr>
              <a:t>Mercado de Biológicos </a:t>
            </a:r>
            <a:r>
              <a:rPr lang="en-US" sz="2300" b="1" dirty="0" err="1">
                <a:solidFill>
                  <a:srgbClr val="F5EBE0"/>
                </a:solidFill>
                <a:latin typeface="Goldplay"/>
                <a:ea typeface="Noto Serif Bold"/>
                <a:cs typeface="Noto Serif Bold"/>
                <a:sym typeface="Noto Serif Bold"/>
              </a:rPr>
              <a:t>Safra</a:t>
            </a:r>
            <a:r>
              <a:rPr lang="en-US" sz="2300" b="1" dirty="0">
                <a:solidFill>
                  <a:srgbClr val="F5EBE0"/>
                </a:solidFill>
                <a:latin typeface="Goldplay"/>
                <a:ea typeface="Noto Serif Bold"/>
                <a:cs typeface="Noto Serif Bold"/>
                <a:sym typeface="Noto Serif Bold"/>
              </a:rPr>
              <a:t> </a:t>
            </a:r>
            <a:r>
              <a:rPr lang="en-US" sz="2300" b="1" u="none" strike="noStrike" dirty="0">
                <a:solidFill>
                  <a:srgbClr val="F5EBE0"/>
                </a:solidFill>
                <a:latin typeface="Goldplay"/>
                <a:ea typeface="Noto Serif Bold"/>
                <a:cs typeface="Noto Serif Bold"/>
                <a:sym typeface="Noto Serif Bold"/>
              </a:rPr>
              <a:t>24/25</a:t>
            </a:r>
          </a:p>
        </p:txBody>
      </p:sp>
      <p:sp>
        <p:nvSpPr>
          <p:cNvPr id="20" name="TextBox 15">
            <a:extLst>
              <a:ext uri="{FF2B5EF4-FFF2-40B4-BE49-F238E27FC236}">
                <a16:creationId xmlns:a16="http://schemas.microsoft.com/office/drawing/2014/main" id="{A011A7C3-A987-4F38-802F-996E1C543B51}"/>
              </a:ext>
            </a:extLst>
          </p:cNvPr>
          <p:cNvSpPr txBox="1"/>
          <p:nvPr/>
        </p:nvSpPr>
        <p:spPr>
          <a:xfrm>
            <a:off x="1043283" y="4245321"/>
            <a:ext cx="7979121" cy="3109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35"/>
              </a:lnSpc>
              <a:spcBef>
                <a:spcPct val="0"/>
              </a:spcBef>
            </a:pPr>
            <a:r>
              <a:rPr lang="en-US" sz="1800" u="none" strike="noStrike" dirty="0">
                <a:solidFill>
                  <a:srgbClr val="D4C5B0"/>
                </a:solidFill>
                <a:latin typeface="Goldplay"/>
                <a:ea typeface="Arimo"/>
                <a:cs typeface="Arimo"/>
                <a:sym typeface="Arimo"/>
              </a:rPr>
              <a:t>Valor </a:t>
            </a:r>
            <a:r>
              <a:rPr lang="en-US" sz="1800" u="none" strike="noStrike" dirty="0" err="1">
                <a:solidFill>
                  <a:srgbClr val="D4C5B0"/>
                </a:solidFill>
                <a:latin typeface="Goldplay"/>
                <a:ea typeface="Arimo"/>
                <a:cs typeface="Arimo"/>
                <a:sym typeface="Arimo"/>
              </a:rPr>
              <a:t>estimado</a:t>
            </a:r>
            <a:r>
              <a:rPr lang="en-US" sz="1800" u="none" strike="noStrike" dirty="0">
                <a:solidFill>
                  <a:srgbClr val="D4C5B0"/>
                </a:solidFill>
                <a:latin typeface="Goldplay"/>
                <a:ea typeface="Arimo"/>
                <a:cs typeface="Arimo"/>
                <a:sym typeface="Arimo"/>
              </a:rPr>
              <a:t> do mercado </a:t>
            </a:r>
            <a:r>
              <a:rPr lang="en-US" sz="1800" u="none" strike="noStrike" dirty="0" err="1">
                <a:solidFill>
                  <a:srgbClr val="D4C5B0"/>
                </a:solidFill>
                <a:latin typeface="Goldplay"/>
                <a:ea typeface="Arimo"/>
                <a:cs typeface="Arimo"/>
                <a:sym typeface="Arimo"/>
              </a:rPr>
              <a:t>brasileiro</a:t>
            </a:r>
            <a:r>
              <a:rPr lang="en-US" sz="1800" u="none" strike="noStrike" dirty="0">
                <a:solidFill>
                  <a:srgbClr val="D4C5B0"/>
                </a:solidFill>
                <a:latin typeface="Goldplay"/>
                <a:ea typeface="Arimo"/>
                <a:cs typeface="Arimo"/>
                <a:sym typeface="Arimo"/>
              </a:rPr>
              <a:t> de bioinsumos</a:t>
            </a:r>
          </a:p>
        </p:txBody>
      </p:sp>
      <p:sp>
        <p:nvSpPr>
          <p:cNvPr id="21" name="TextBox 16">
            <a:extLst>
              <a:ext uri="{FF2B5EF4-FFF2-40B4-BE49-F238E27FC236}">
                <a16:creationId xmlns:a16="http://schemas.microsoft.com/office/drawing/2014/main" id="{F38D1097-CFF7-46A8-A0B6-479192C873FF}"/>
              </a:ext>
            </a:extLst>
          </p:cNvPr>
          <p:cNvSpPr txBox="1"/>
          <p:nvPr/>
        </p:nvSpPr>
        <p:spPr>
          <a:xfrm>
            <a:off x="9265444" y="2914650"/>
            <a:ext cx="7979121" cy="793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75"/>
              </a:lnSpc>
              <a:spcBef>
                <a:spcPct val="0"/>
              </a:spcBef>
            </a:pPr>
            <a:r>
              <a:rPr lang="en-US" sz="6099" b="1" dirty="0">
                <a:solidFill>
                  <a:srgbClr val="C9A84C"/>
                </a:solidFill>
                <a:latin typeface="Goldplay"/>
                <a:ea typeface="Noto Serif Bold"/>
                <a:cs typeface="Noto Serif Bold"/>
                <a:sym typeface="Noto Serif Bold"/>
              </a:rPr>
              <a:t>+ 46</a:t>
            </a:r>
            <a:r>
              <a:rPr lang="en-US" sz="6099" b="1" u="none" strike="noStrike" dirty="0">
                <a:solidFill>
                  <a:srgbClr val="C9A84C"/>
                </a:solidFill>
                <a:latin typeface="Goldplay"/>
                <a:ea typeface="Noto Serif Bold"/>
                <a:cs typeface="Noto Serif Bold"/>
                <a:sym typeface="Noto Serif Bold"/>
              </a:rPr>
              <a:t>%</a:t>
            </a:r>
          </a:p>
        </p:txBody>
      </p:sp>
      <p:sp>
        <p:nvSpPr>
          <p:cNvPr id="22" name="TextBox 17">
            <a:extLst>
              <a:ext uri="{FF2B5EF4-FFF2-40B4-BE49-F238E27FC236}">
                <a16:creationId xmlns:a16="http://schemas.microsoft.com/office/drawing/2014/main" id="{0A29617B-7A4B-4218-BED4-4B715F72F057}"/>
              </a:ext>
            </a:extLst>
          </p:cNvPr>
          <p:cNvSpPr txBox="1"/>
          <p:nvPr/>
        </p:nvSpPr>
        <p:spPr>
          <a:xfrm>
            <a:off x="9265397" y="3819077"/>
            <a:ext cx="7988550" cy="3567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870"/>
              </a:lnSpc>
              <a:spcBef>
                <a:spcPct val="0"/>
              </a:spcBef>
            </a:pPr>
            <a:r>
              <a:rPr lang="en-US" sz="2300" b="1" u="none" strike="noStrike" dirty="0" err="1">
                <a:solidFill>
                  <a:srgbClr val="F5EBE0"/>
                </a:solidFill>
                <a:latin typeface="Goldplay"/>
                <a:ea typeface="Noto Serif Bold"/>
                <a:cs typeface="Noto Serif Bold"/>
                <a:sym typeface="Noto Serif Bold"/>
              </a:rPr>
              <a:t>Crescimento</a:t>
            </a:r>
            <a:r>
              <a:rPr lang="en-US" sz="2300" b="1" u="none" strike="noStrike" dirty="0">
                <a:solidFill>
                  <a:srgbClr val="F5EBE0"/>
                </a:solidFill>
                <a:latin typeface="Goldplay"/>
                <a:ea typeface="Noto Serif Bold"/>
                <a:cs typeface="Noto Serif Bold"/>
                <a:sym typeface="Noto Serif Bold"/>
              </a:rPr>
              <a:t> de mercado (</a:t>
            </a:r>
            <a:r>
              <a:rPr lang="en-US" sz="2300" b="1" u="none" strike="noStrike" dirty="0" err="1">
                <a:solidFill>
                  <a:srgbClr val="F5EBE0"/>
                </a:solidFill>
                <a:latin typeface="Goldplay"/>
                <a:ea typeface="Noto Serif Bold"/>
                <a:cs typeface="Noto Serif Bold"/>
                <a:sym typeface="Noto Serif Bold"/>
              </a:rPr>
              <a:t>em</a:t>
            </a:r>
            <a:r>
              <a:rPr lang="en-US" sz="2300" b="1" u="none" strike="noStrike" dirty="0">
                <a:solidFill>
                  <a:srgbClr val="F5EBE0"/>
                </a:solidFill>
                <a:latin typeface="Goldplay"/>
                <a:ea typeface="Noto Serif Bold"/>
                <a:cs typeface="Noto Serif Bold"/>
                <a:sym typeface="Noto Serif Bold"/>
              </a:rPr>
              <a:t> valor)</a:t>
            </a:r>
          </a:p>
        </p:txBody>
      </p:sp>
      <p:sp>
        <p:nvSpPr>
          <p:cNvPr id="23" name="TextBox 18">
            <a:extLst>
              <a:ext uri="{FF2B5EF4-FFF2-40B4-BE49-F238E27FC236}">
                <a16:creationId xmlns:a16="http://schemas.microsoft.com/office/drawing/2014/main" id="{5CB8FD9C-ABB9-4C65-B575-7CACE382DC4B}"/>
              </a:ext>
            </a:extLst>
          </p:cNvPr>
          <p:cNvSpPr txBox="1"/>
          <p:nvPr/>
        </p:nvSpPr>
        <p:spPr>
          <a:xfrm>
            <a:off x="9265444" y="4245321"/>
            <a:ext cx="7979121" cy="3109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35"/>
              </a:lnSpc>
              <a:spcBef>
                <a:spcPct val="0"/>
              </a:spcBef>
            </a:pPr>
            <a:r>
              <a:rPr lang="en-US" dirty="0" err="1">
                <a:solidFill>
                  <a:srgbClr val="D4C5B0"/>
                </a:solidFill>
                <a:latin typeface="Goldplay"/>
                <a:ea typeface="Arimo"/>
                <a:cs typeface="Arimo"/>
                <a:sym typeface="Arimo"/>
              </a:rPr>
              <a:t>Crescimento</a:t>
            </a:r>
            <a:r>
              <a:rPr lang="en-US" dirty="0">
                <a:solidFill>
                  <a:srgbClr val="D4C5B0"/>
                </a:solidFill>
                <a:latin typeface="Goldplay"/>
                <a:ea typeface="Arimo"/>
                <a:cs typeface="Arimo"/>
                <a:sym typeface="Arimo"/>
              </a:rPr>
              <a:t> </a:t>
            </a:r>
            <a:r>
              <a:rPr lang="en-US" dirty="0" err="1">
                <a:solidFill>
                  <a:srgbClr val="D4C5B0"/>
                </a:solidFill>
                <a:latin typeface="Goldplay"/>
                <a:ea typeface="Arimo"/>
                <a:cs typeface="Arimo"/>
                <a:sym typeface="Arimo"/>
              </a:rPr>
              <a:t>projetado</a:t>
            </a:r>
            <a:r>
              <a:rPr lang="en-US" dirty="0">
                <a:solidFill>
                  <a:srgbClr val="D4C5B0"/>
                </a:solidFill>
                <a:latin typeface="Goldplay"/>
                <a:ea typeface="Arimo"/>
                <a:cs typeface="Arimo"/>
                <a:sym typeface="Arimo"/>
              </a:rPr>
              <a:t> para </a:t>
            </a:r>
            <a:r>
              <a:rPr lang="en-US" dirty="0" err="1">
                <a:solidFill>
                  <a:srgbClr val="D4C5B0"/>
                </a:solidFill>
                <a:latin typeface="Goldplay"/>
                <a:ea typeface="Arimo"/>
                <a:cs typeface="Arimo"/>
                <a:sym typeface="Arimo"/>
              </a:rPr>
              <a:t>os</a:t>
            </a:r>
            <a:r>
              <a:rPr lang="en-US" dirty="0">
                <a:solidFill>
                  <a:srgbClr val="D4C5B0"/>
                </a:solidFill>
                <a:latin typeface="Goldplay"/>
                <a:ea typeface="Arimo"/>
                <a:cs typeface="Arimo"/>
                <a:sym typeface="Arimo"/>
              </a:rPr>
              <a:t> Próximos 5 </a:t>
            </a:r>
            <a:r>
              <a:rPr lang="en-US" dirty="0" err="1">
                <a:solidFill>
                  <a:srgbClr val="D4C5B0"/>
                </a:solidFill>
                <a:latin typeface="Goldplay"/>
                <a:ea typeface="Arimo"/>
                <a:cs typeface="Arimo"/>
                <a:sym typeface="Arimo"/>
              </a:rPr>
              <a:t>anos</a:t>
            </a:r>
            <a:r>
              <a:rPr lang="en-US" dirty="0">
                <a:solidFill>
                  <a:srgbClr val="D4C5B0"/>
                </a:solidFill>
                <a:latin typeface="Goldplay"/>
                <a:ea typeface="Arimo"/>
                <a:cs typeface="Arimo"/>
                <a:sym typeface="Arimo"/>
              </a:rPr>
              <a:t>.</a:t>
            </a:r>
            <a:endParaRPr lang="en-US" sz="1800" u="none" strike="noStrike" dirty="0">
              <a:solidFill>
                <a:srgbClr val="D4C5B0"/>
              </a:solidFill>
              <a:latin typeface="Goldplay"/>
              <a:ea typeface="Arimo"/>
              <a:cs typeface="Arimo"/>
              <a:sym typeface="Arimo"/>
            </a:endParaRPr>
          </a:p>
        </p:txBody>
      </p:sp>
      <p:sp>
        <p:nvSpPr>
          <p:cNvPr id="24" name="TextBox 19">
            <a:extLst>
              <a:ext uri="{FF2B5EF4-FFF2-40B4-BE49-F238E27FC236}">
                <a16:creationId xmlns:a16="http://schemas.microsoft.com/office/drawing/2014/main" id="{3A8FDD07-8046-41E3-8A89-2609B36151A3}"/>
              </a:ext>
            </a:extLst>
          </p:cNvPr>
          <p:cNvSpPr txBox="1"/>
          <p:nvPr/>
        </p:nvSpPr>
        <p:spPr>
          <a:xfrm>
            <a:off x="1043283" y="5285337"/>
            <a:ext cx="7979121" cy="793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75"/>
              </a:lnSpc>
              <a:spcBef>
                <a:spcPct val="0"/>
              </a:spcBef>
            </a:pPr>
            <a:r>
              <a:rPr lang="en-US" sz="6099" b="1" u="none" strike="noStrike" dirty="0">
                <a:solidFill>
                  <a:srgbClr val="C9A84C"/>
                </a:solidFill>
                <a:latin typeface="Goldplay"/>
                <a:ea typeface="Noto Serif Bold"/>
                <a:cs typeface="Noto Serif Bold"/>
                <a:sym typeface="Noto Serif Bold"/>
              </a:rPr>
              <a:t>R$</a:t>
            </a:r>
            <a:r>
              <a:rPr lang="en-US" sz="6099" b="1" dirty="0">
                <a:solidFill>
                  <a:srgbClr val="C9A84C"/>
                </a:solidFill>
                <a:latin typeface="Goldplay"/>
                <a:ea typeface="Noto Serif Bold"/>
                <a:cs typeface="Noto Serif Bold"/>
                <a:sym typeface="Noto Serif Bold"/>
              </a:rPr>
              <a:t> 10</a:t>
            </a:r>
            <a:r>
              <a:rPr lang="en-US" sz="6099" b="1" u="none" strike="noStrike" dirty="0">
                <a:solidFill>
                  <a:srgbClr val="C9A84C"/>
                </a:solidFill>
                <a:latin typeface="Goldplay"/>
                <a:ea typeface="Noto Serif Bold"/>
                <a:cs typeface="Noto Serif Bold"/>
                <a:sym typeface="Noto Serif Bold"/>
              </a:rPr>
              <a:t> </a:t>
            </a:r>
            <a:r>
              <a:rPr lang="en-US" sz="6099" b="1" u="none" strike="noStrike" dirty="0" err="1">
                <a:solidFill>
                  <a:srgbClr val="C9A84C"/>
                </a:solidFill>
                <a:latin typeface="Goldplay"/>
                <a:ea typeface="Noto Serif Bold"/>
                <a:cs typeface="Noto Serif Bold"/>
                <a:sym typeface="Noto Serif Bold"/>
              </a:rPr>
              <a:t>Bilhões</a:t>
            </a:r>
            <a:endParaRPr lang="en-US" sz="6099" b="1" u="none" strike="noStrike" dirty="0">
              <a:solidFill>
                <a:srgbClr val="C9A84C"/>
              </a:solidFill>
              <a:latin typeface="Goldplay"/>
              <a:ea typeface="Noto Serif Bold"/>
              <a:cs typeface="Noto Serif Bold"/>
              <a:sym typeface="Noto Serif Bold"/>
            </a:endParaRPr>
          </a:p>
        </p:txBody>
      </p:sp>
      <p:sp>
        <p:nvSpPr>
          <p:cNvPr id="25" name="TextBox 20">
            <a:extLst>
              <a:ext uri="{FF2B5EF4-FFF2-40B4-BE49-F238E27FC236}">
                <a16:creationId xmlns:a16="http://schemas.microsoft.com/office/drawing/2014/main" id="{1AE6F9F8-373C-4E8F-BF79-07866896B551}"/>
              </a:ext>
            </a:extLst>
          </p:cNvPr>
          <p:cNvSpPr txBox="1"/>
          <p:nvPr/>
        </p:nvSpPr>
        <p:spPr>
          <a:xfrm>
            <a:off x="3565322" y="6189764"/>
            <a:ext cx="2934891" cy="3567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70"/>
              </a:lnSpc>
              <a:spcBef>
                <a:spcPct val="0"/>
              </a:spcBef>
            </a:pPr>
            <a:r>
              <a:rPr lang="en-US" sz="2300" b="1" u="none" strike="noStrike">
                <a:solidFill>
                  <a:srgbClr val="F5EBE0"/>
                </a:solidFill>
                <a:latin typeface="Goldplay"/>
                <a:ea typeface="Noto Serif Bold"/>
                <a:cs typeface="Noto Serif Bold"/>
                <a:sym typeface="Noto Serif Bold"/>
              </a:rPr>
              <a:t>Projeção 2029/2030</a:t>
            </a:r>
          </a:p>
        </p:txBody>
      </p:sp>
      <p:sp>
        <p:nvSpPr>
          <p:cNvPr id="26" name="TextBox 21">
            <a:extLst>
              <a:ext uri="{FF2B5EF4-FFF2-40B4-BE49-F238E27FC236}">
                <a16:creationId xmlns:a16="http://schemas.microsoft.com/office/drawing/2014/main" id="{F94807EB-0A13-4649-B9F8-F3483B4388E7}"/>
              </a:ext>
            </a:extLst>
          </p:cNvPr>
          <p:cNvSpPr txBox="1"/>
          <p:nvPr/>
        </p:nvSpPr>
        <p:spPr>
          <a:xfrm>
            <a:off x="1043283" y="6616008"/>
            <a:ext cx="7979121" cy="3109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35"/>
              </a:lnSpc>
              <a:spcBef>
                <a:spcPct val="0"/>
              </a:spcBef>
            </a:pPr>
            <a:r>
              <a:rPr lang="en-US" sz="1800" u="none" strike="noStrike" dirty="0" err="1">
                <a:solidFill>
                  <a:srgbClr val="D4C5B0"/>
                </a:solidFill>
                <a:latin typeface="Goldplay"/>
                <a:ea typeface="Arimo"/>
                <a:cs typeface="Arimo"/>
                <a:sym typeface="Arimo"/>
              </a:rPr>
              <a:t>Destaque</a:t>
            </a:r>
            <a:r>
              <a:rPr lang="en-US" sz="1800" u="none" strike="noStrike" dirty="0">
                <a:solidFill>
                  <a:srgbClr val="D4C5B0"/>
                </a:solidFill>
                <a:latin typeface="Goldplay"/>
                <a:ea typeface="Arimo"/>
                <a:cs typeface="Arimo"/>
                <a:sym typeface="Arimo"/>
              </a:rPr>
              <a:t>: </a:t>
            </a:r>
            <a:r>
              <a:rPr lang="en-US" sz="1800" u="none" strike="noStrike" dirty="0" err="1">
                <a:solidFill>
                  <a:srgbClr val="D4C5B0"/>
                </a:solidFill>
                <a:latin typeface="Goldplay"/>
                <a:ea typeface="Arimo"/>
                <a:cs typeface="Arimo"/>
                <a:sym typeface="Arimo"/>
              </a:rPr>
              <a:t>bioinseticidas</a:t>
            </a:r>
            <a:r>
              <a:rPr lang="en-US" sz="1800" u="none" strike="noStrike" dirty="0">
                <a:solidFill>
                  <a:srgbClr val="D4C5B0"/>
                </a:solidFill>
                <a:latin typeface="Goldplay"/>
                <a:ea typeface="Arimo"/>
                <a:cs typeface="Arimo"/>
                <a:sym typeface="Arimo"/>
              </a:rPr>
              <a:t> e </a:t>
            </a:r>
            <a:r>
              <a:rPr lang="en-US" sz="1800" u="none" strike="noStrike" dirty="0" err="1">
                <a:solidFill>
                  <a:srgbClr val="D4C5B0"/>
                </a:solidFill>
                <a:latin typeface="Goldplay"/>
                <a:ea typeface="Arimo"/>
                <a:cs typeface="Arimo"/>
                <a:sym typeface="Arimo"/>
              </a:rPr>
              <a:t>biofungicidas</a:t>
            </a:r>
            <a:r>
              <a:rPr lang="en-US" sz="1800" u="none" strike="noStrike" dirty="0">
                <a:solidFill>
                  <a:srgbClr val="D4C5B0"/>
                </a:solidFill>
                <a:latin typeface="Goldplay"/>
                <a:ea typeface="Arimo"/>
                <a:cs typeface="Arimo"/>
                <a:sym typeface="Arimo"/>
              </a:rPr>
              <a:t> | Café e </a:t>
            </a:r>
            <a:r>
              <a:rPr lang="en-US" dirty="0">
                <a:solidFill>
                  <a:srgbClr val="D4C5B0"/>
                </a:solidFill>
                <a:latin typeface="Goldplay"/>
                <a:ea typeface="Arimo"/>
                <a:cs typeface="Arimo"/>
                <a:sym typeface="Arimo"/>
              </a:rPr>
              <a:t>C</a:t>
            </a:r>
            <a:r>
              <a:rPr lang="en-US" sz="1800" u="none" strike="noStrike" dirty="0">
                <a:solidFill>
                  <a:srgbClr val="D4C5B0"/>
                </a:solidFill>
                <a:latin typeface="Goldplay"/>
                <a:ea typeface="Arimo"/>
                <a:cs typeface="Arimo"/>
                <a:sym typeface="Arimo"/>
              </a:rPr>
              <a:t>ana-de-</a:t>
            </a:r>
            <a:r>
              <a:rPr lang="en-US" sz="1800" u="none" strike="noStrike" dirty="0" err="1">
                <a:solidFill>
                  <a:srgbClr val="D4C5B0"/>
                </a:solidFill>
                <a:latin typeface="Goldplay"/>
                <a:ea typeface="Arimo"/>
                <a:cs typeface="Arimo"/>
                <a:sym typeface="Arimo"/>
              </a:rPr>
              <a:t>açúcar</a:t>
            </a:r>
            <a:endParaRPr lang="en-US" sz="1800" u="none" strike="noStrike" dirty="0">
              <a:solidFill>
                <a:srgbClr val="D4C5B0"/>
              </a:solidFill>
              <a:latin typeface="Goldplay"/>
              <a:ea typeface="Arimo"/>
              <a:cs typeface="Arimo"/>
              <a:sym typeface="Arimo"/>
            </a:endParaRPr>
          </a:p>
        </p:txBody>
      </p:sp>
      <p:sp>
        <p:nvSpPr>
          <p:cNvPr id="27" name="TextBox 22">
            <a:extLst>
              <a:ext uri="{FF2B5EF4-FFF2-40B4-BE49-F238E27FC236}">
                <a16:creationId xmlns:a16="http://schemas.microsoft.com/office/drawing/2014/main" id="{A893EDBA-22DE-46B3-89D0-888DEC8782DE}"/>
              </a:ext>
            </a:extLst>
          </p:cNvPr>
          <p:cNvSpPr txBox="1"/>
          <p:nvPr/>
        </p:nvSpPr>
        <p:spPr>
          <a:xfrm>
            <a:off x="9265444" y="5285337"/>
            <a:ext cx="7979121" cy="793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75"/>
              </a:lnSpc>
              <a:spcBef>
                <a:spcPct val="0"/>
              </a:spcBef>
            </a:pPr>
            <a:r>
              <a:rPr lang="en-US" sz="6099" b="1" dirty="0">
                <a:solidFill>
                  <a:srgbClr val="C9A84C"/>
                </a:solidFill>
                <a:latin typeface="Goldplay"/>
                <a:ea typeface="Noto Serif Bold"/>
                <a:cs typeface="Noto Serif Bold"/>
                <a:sym typeface="Noto Serif Bold"/>
              </a:rPr>
              <a:t>+ 78% </a:t>
            </a:r>
            <a:endParaRPr lang="en-US" sz="6099" b="1" u="none" strike="noStrike" dirty="0">
              <a:solidFill>
                <a:srgbClr val="C9A84C"/>
              </a:solidFill>
              <a:latin typeface="Goldplay"/>
              <a:ea typeface="Noto Serif Bold"/>
              <a:cs typeface="Noto Serif Bold"/>
              <a:sym typeface="Noto Serif Bold"/>
            </a:endParaRPr>
          </a:p>
        </p:txBody>
      </p:sp>
      <p:sp>
        <p:nvSpPr>
          <p:cNvPr id="28" name="TextBox 23">
            <a:extLst>
              <a:ext uri="{FF2B5EF4-FFF2-40B4-BE49-F238E27FC236}">
                <a16:creationId xmlns:a16="http://schemas.microsoft.com/office/drawing/2014/main" id="{4297806B-535F-48D7-A99F-3FAC80537E70}"/>
              </a:ext>
            </a:extLst>
          </p:cNvPr>
          <p:cNvSpPr txBox="1"/>
          <p:nvPr/>
        </p:nvSpPr>
        <p:spPr>
          <a:xfrm>
            <a:off x="11787483" y="6189764"/>
            <a:ext cx="2934891" cy="3567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70"/>
              </a:lnSpc>
              <a:spcBef>
                <a:spcPct val="0"/>
              </a:spcBef>
            </a:pPr>
            <a:r>
              <a:rPr lang="en-US" sz="2300" b="1" u="none" strike="noStrike" dirty="0" err="1">
                <a:solidFill>
                  <a:srgbClr val="F5EBE0"/>
                </a:solidFill>
                <a:latin typeface="Goldplay"/>
                <a:ea typeface="Noto Serif Bold"/>
                <a:cs typeface="Noto Serif Bold"/>
                <a:sym typeface="Noto Serif Bold"/>
              </a:rPr>
              <a:t>Expansão</a:t>
            </a:r>
            <a:r>
              <a:rPr lang="en-US" sz="2300" b="1" u="none" strike="noStrike" dirty="0">
                <a:solidFill>
                  <a:srgbClr val="F5EBE0"/>
                </a:solidFill>
                <a:latin typeface="Goldplay"/>
                <a:ea typeface="Noto Serif Bold"/>
                <a:cs typeface="Noto Serif Bold"/>
                <a:sym typeface="Noto Serif Bold"/>
              </a:rPr>
              <a:t> da PAT</a:t>
            </a:r>
          </a:p>
        </p:txBody>
      </p:sp>
      <p:sp>
        <p:nvSpPr>
          <p:cNvPr id="29" name="TextBox 24">
            <a:extLst>
              <a:ext uri="{FF2B5EF4-FFF2-40B4-BE49-F238E27FC236}">
                <a16:creationId xmlns:a16="http://schemas.microsoft.com/office/drawing/2014/main" id="{E0BA56C9-3F74-44F9-821A-9EE23985302C}"/>
              </a:ext>
            </a:extLst>
          </p:cNvPr>
          <p:cNvSpPr txBox="1"/>
          <p:nvPr/>
        </p:nvSpPr>
        <p:spPr>
          <a:xfrm>
            <a:off x="9265444" y="6616008"/>
            <a:ext cx="7979121" cy="3109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35"/>
              </a:lnSpc>
              <a:spcBef>
                <a:spcPct val="0"/>
              </a:spcBef>
            </a:pPr>
            <a:r>
              <a:rPr lang="en-US" dirty="0" err="1">
                <a:solidFill>
                  <a:srgbClr val="D4C5B0"/>
                </a:solidFill>
                <a:latin typeface="Goldplay"/>
                <a:ea typeface="Arimo"/>
                <a:cs typeface="Arimo"/>
                <a:sym typeface="Arimo"/>
              </a:rPr>
              <a:t>Estimativa</a:t>
            </a:r>
            <a:r>
              <a:rPr lang="en-US" dirty="0">
                <a:solidFill>
                  <a:srgbClr val="D4C5B0"/>
                </a:solidFill>
                <a:latin typeface="Goldplay"/>
                <a:ea typeface="Arimo"/>
                <a:cs typeface="Arimo"/>
                <a:sym typeface="Arimo"/>
              </a:rPr>
              <a:t> de </a:t>
            </a:r>
            <a:r>
              <a:rPr lang="en-US" dirty="0" err="1">
                <a:solidFill>
                  <a:srgbClr val="D4C5B0"/>
                </a:solidFill>
                <a:latin typeface="Goldplay"/>
                <a:ea typeface="Arimo"/>
                <a:cs typeface="Arimo"/>
                <a:sym typeface="Arimo"/>
              </a:rPr>
              <a:t>crescimento</a:t>
            </a:r>
            <a:r>
              <a:rPr lang="en-US" dirty="0">
                <a:solidFill>
                  <a:srgbClr val="D4C5B0"/>
                </a:solidFill>
                <a:latin typeface="Goldplay"/>
                <a:ea typeface="Arimo"/>
                <a:cs typeface="Arimo"/>
                <a:sym typeface="Arimo"/>
              </a:rPr>
              <a:t> de </a:t>
            </a:r>
            <a:r>
              <a:rPr lang="en-US" dirty="0" err="1">
                <a:solidFill>
                  <a:srgbClr val="D4C5B0"/>
                </a:solidFill>
                <a:latin typeface="Goldplay"/>
                <a:ea typeface="Arimo"/>
                <a:cs typeface="Arimo"/>
                <a:sym typeface="Arimo"/>
              </a:rPr>
              <a:t>área</a:t>
            </a:r>
            <a:r>
              <a:rPr lang="en-US" dirty="0">
                <a:solidFill>
                  <a:srgbClr val="D4C5B0"/>
                </a:solidFill>
                <a:latin typeface="Goldplay"/>
                <a:ea typeface="Arimo"/>
                <a:cs typeface="Arimo"/>
                <a:sym typeface="Arimo"/>
              </a:rPr>
              <a:t> </a:t>
            </a:r>
            <a:r>
              <a:rPr lang="en-US" dirty="0" err="1">
                <a:solidFill>
                  <a:srgbClr val="D4C5B0"/>
                </a:solidFill>
                <a:latin typeface="Goldplay"/>
                <a:ea typeface="Arimo"/>
                <a:cs typeface="Arimo"/>
                <a:sym typeface="Arimo"/>
              </a:rPr>
              <a:t>tratada</a:t>
            </a:r>
            <a:endParaRPr lang="en-US" sz="1800" u="none" strike="noStrike" dirty="0">
              <a:solidFill>
                <a:srgbClr val="D4C5B0"/>
              </a:solidFill>
              <a:latin typeface="Goldplay"/>
              <a:ea typeface="Arimo"/>
              <a:cs typeface="Arimo"/>
              <a:sym typeface="Arimo"/>
            </a:endParaRPr>
          </a:p>
        </p:txBody>
      </p:sp>
      <p:grpSp>
        <p:nvGrpSpPr>
          <p:cNvPr id="30" name="Group 25">
            <a:extLst>
              <a:ext uri="{FF2B5EF4-FFF2-40B4-BE49-F238E27FC236}">
                <a16:creationId xmlns:a16="http://schemas.microsoft.com/office/drawing/2014/main" id="{0E6F3FFC-70E0-45A6-8BF7-E7C138E1A8A6}"/>
              </a:ext>
            </a:extLst>
          </p:cNvPr>
          <p:cNvGrpSpPr/>
          <p:nvPr/>
        </p:nvGrpSpPr>
        <p:grpSpPr>
          <a:xfrm>
            <a:off x="874214" y="7244658"/>
            <a:ext cx="8152362" cy="2401043"/>
            <a:chOff x="0" y="0"/>
            <a:chExt cx="10869816" cy="3201391"/>
          </a:xfrm>
        </p:grpSpPr>
        <p:sp>
          <p:nvSpPr>
            <p:cNvPr id="31" name="Freeform 26">
              <a:extLst>
                <a:ext uri="{FF2B5EF4-FFF2-40B4-BE49-F238E27FC236}">
                  <a16:creationId xmlns:a16="http://schemas.microsoft.com/office/drawing/2014/main" id="{CFA1FE86-F1A0-4C30-9B5E-1E66D92CF718}"/>
                </a:ext>
              </a:extLst>
            </p:cNvPr>
            <p:cNvSpPr/>
            <p:nvPr/>
          </p:nvSpPr>
          <p:spPr>
            <a:xfrm>
              <a:off x="0" y="0"/>
              <a:ext cx="10869930" cy="3201416"/>
            </a:xfrm>
            <a:custGeom>
              <a:avLst/>
              <a:gdLst/>
              <a:ahLst/>
              <a:cxnLst/>
              <a:rect l="l" t="t" r="r" b="b"/>
              <a:pathLst>
                <a:path w="10869930" h="3201416">
                  <a:moveTo>
                    <a:pt x="0" y="450850"/>
                  </a:moveTo>
                  <a:cubicBezTo>
                    <a:pt x="0" y="201803"/>
                    <a:pt x="201803" y="0"/>
                    <a:pt x="450850" y="0"/>
                  </a:cubicBezTo>
                  <a:lnTo>
                    <a:pt x="10419080" y="0"/>
                  </a:lnTo>
                  <a:cubicBezTo>
                    <a:pt x="10668000" y="0"/>
                    <a:pt x="10869930" y="201803"/>
                    <a:pt x="10869930" y="450850"/>
                  </a:cubicBezTo>
                  <a:lnTo>
                    <a:pt x="10869930" y="2750566"/>
                  </a:lnTo>
                  <a:cubicBezTo>
                    <a:pt x="10869930" y="2999486"/>
                    <a:pt x="10668127" y="3201416"/>
                    <a:pt x="10419080" y="3201416"/>
                  </a:cubicBezTo>
                  <a:lnTo>
                    <a:pt x="450850" y="3201416"/>
                  </a:lnTo>
                  <a:cubicBezTo>
                    <a:pt x="201930" y="3201416"/>
                    <a:pt x="0" y="2999613"/>
                    <a:pt x="0" y="2750566"/>
                  </a:cubicBezTo>
                  <a:close/>
                </a:path>
              </a:pathLst>
            </a:custGeom>
            <a:solidFill>
              <a:srgbClr val="006747">
                <a:alpha val="90196"/>
              </a:srgbClr>
            </a:solidFill>
          </p:spPr>
        </p:sp>
      </p:grpSp>
      <p:sp>
        <p:nvSpPr>
          <p:cNvPr id="32" name="TextBox 27">
            <a:extLst>
              <a:ext uri="{FF2B5EF4-FFF2-40B4-BE49-F238E27FC236}">
                <a16:creationId xmlns:a16="http://schemas.microsoft.com/office/drawing/2014/main" id="{0440B824-B7D6-4B61-8843-86AC794F73EA}"/>
              </a:ext>
            </a:extLst>
          </p:cNvPr>
          <p:cNvSpPr txBox="1"/>
          <p:nvPr/>
        </p:nvSpPr>
        <p:spPr>
          <a:xfrm>
            <a:off x="1108920" y="7429500"/>
            <a:ext cx="4426001" cy="3567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70"/>
              </a:lnSpc>
              <a:spcBef>
                <a:spcPct val="0"/>
              </a:spcBef>
            </a:pPr>
            <a:r>
              <a:rPr lang="en-US" sz="2300" b="1" u="none" strike="noStrike">
                <a:solidFill>
                  <a:srgbClr val="FFFFFF"/>
                </a:solidFill>
                <a:latin typeface="Goldplay"/>
                <a:ea typeface="Noto Serif Bold"/>
                <a:cs typeface="Noto Serif Bold"/>
                <a:sym typeface="Noto Serif Bold"/>
              </a:rPr>
              <a:t>Drivers do Crescimento</a:t>
            </a:r>
          </a:p>
        </p:txBody>
      </p:sp>
      <p:sp>
        <p:nvSpPr>
          <p:cNvPr id="33" name="TextBox 28">
            <a:extLst>
              <a:ext uri="{FF2B5EF4-FFF2-40B4-BE49-F238E27FC236}">
                <a16:creationId xmlns:a16="http://schemas.microsoft.com/office/drawing/2014/main" id="{8F6D575F-60F6-4FB1-A4A4-0CB4DAC45FAC}"/>
              </a:ext>
            </a:extLst>
          </p:cNvPr>
          <p:cNvSpPr txBox="1"/>
          <p:nvPr/>
        </p:nvSpPr>
        <p:spPr>
          <a:xfrm>
            <a:off x="1108920" y="7933582"/>
            <a:ext cx="7682951" cy="1339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85750" lvl="0" indent="-285750" algn="l">
              <a:lnSpc>
                <a:spcPts val="2635"/>
              </a:lnSpc>
              <a:spcBef>
                <a:spcPct val="0"/>
              </a:spcBef>
              <a:buFont typeface="Symbol" panose="05050102010706020507" pitchFamily="18" charset="2"/>
              <a:buChar char="®"/>
            </a:pPr>
            <a:r>
              <a:rPr lang="en-US" sz="1800" u="none" strike="noStrike" dirty="0" err="1">
                <a:solidFill>
                  <a:srgbClr val="F5EBE0"/>
                </a:solidFill>
                <a:latin typeface="Goldplay"/>
                <a:ea typeface="Arimo"/>
                <a:cs typeface="Arimo"/>
                <a:sym typeface="Arimo"/>
              </a:rPr>
              <a:t>Pressão</a:t>
            </a:r>
            <a:r>
              <a:rPr lang="en-US" sz="1800" u="none" strike="noStrike" dirty="0">
                <a:solidFill>
                  <a:srgbClr val="F5EBE0"/>
                </a:solidFill>
                <a:latin typeface="Goldplay"/>
                <a:ea typeface="Arimo"/>
                <a:cs typeface="Arimo"/>
                <a:sym typeface="Arimo"/>
              </a:rPr>
              <a:t> </a:t>
            </a:r>
            <a:r>
              <a:rPr lang="en-US" sz="1800" u="none" strike="noStrike" dirty="0" err="1">
                <a:solidFill>
                  <a:srgbClr val="F5EBE0"/>
                </a:solidFill>
                <a:latin typeface="Goldplay"/>
                <a:ea typeface="Arimo"/>
                <a:cs typeface="Arimo"/>
                <a:sym typeface="Arimo"/>
              </a:rPr>
              <a:t>regulatória</a:t>
            </a:r>
            <a:r>
              <a:rPr lang="en-US" sz="1800" u="none" strike="noStrike" dirty="0">
                <a:solidFill>
                  <a:srgbClr val="F5EBE0"/>
                </a:solidFill>
                <a:latin typeface="Goldplay"/>
                <a:ea typeface="Arimo"/>
                <a:cs typeface="Arimo"/>
                <a:sym typeface="Arimo"/>
              </a:rPr>
              <a:t> por </a:t>
            </a:r>
            <a:r>
              <a:rPr lang="en-US" sz="1800" u="none" strike="noStrike" dirty="0" err="1">
                <a:solidFill>
                  <a:srgbClr val="F5EBE0"/>
                </a:solidFill>
                <a:latin typeface="Goldplay"/>
                <a:ea typeface="Arimo"/>
                <a:cs typeface="Arimo"/>
                <a:sym typeface="Arimo"/>
              </a:rPr>
              <a:t>redução</a:t>
            </a:r>
            <a:r>
              <a:rPr lang="en-US" sz="1800" u="none" strike="noStrike" dirty="0">
                <a:solidFill>
                  <a:srgbClr val="F5EBE0"/>
                </a:solidFill>
                <a:latin typeface="Goldplay"/>
                <a:ea typeface="Arimo"/>
                <a:cs typeface="Arimo"/>
                <a:sym typeface="Arimo"/>
              </a:rPr>
              <a:t> de </a:t>
            </a:r>
            <a:r>
              <a:rPr lang="en-US" sz="1800" u="none" strike="noStrike" dirty="0" err="1">
                <a:solidFill>
                  <a:srgbClr val="F5EBE0"/>
                </a:solidFill>
                <a:latin typeface="Goldplay"/>
                <a:ea typeface="Arimo"/>
                <a:cs typeface="Arimo"/>
                <a:sym typeface="Arimo"/>
              </a:rPr>
              <a:t>agroquímicos</a:t>
            </a:r>
            <a:r>
              <a:rPr lang="en-US" sz="1800" u="none" strike="noStrike" dirty="0">
                <a:solidFill>
                  <a:srgbClr val="F5EBE0"/>
                </a:solidFill>
                <a:latin typeface="Goldplay"/>
                <a:ea typeface="Arimo"/>
                <a:cs typeface="Arimo"/>
                <a:sym typeface="Arimo"/>
              </a:rPr>
              <a:t> </a:t>
            </a:r>
            <a:r>
              <a:rPr lang="en-US" sz="1800" u="none" strike="noStrike" dirty="0" err="1">
                <a:solidFill>
                  <a:srgbClr val="F5EBE0"/>
                </a:solidFill>
                <a:latin typeface="Goldplay"/>
                <a:ea typeface="Arimo"/>
                <a:cs typeface="Arimo"/>
                <a:sym typeface="Arimo"/>
              </a:rPr>
              <a:t>sintéticos</a:t>
            </a:r>
            <a:endParaRPr lang="en-US" sz="1800" u="none" strike="noStrike" dirty="0">
              <a:solidFill>
                <a:srgbClr val="F5EBE0"/>
              </a:solidFill>
              <a:latin typeface="Goldplay"/>
              <a:ea typeface="Arimo"/>
              <a:cs typeface="Arimo"/>
              <a:sym typeface="Arimo"/>
            </a:endParaRPr>
          </a:p>
          <a:p>
            <a:pPr marL="285750" lvl="0" indent="-285750" algn="l">
              <a:lnSpc>
                <a:spcPts val="2635"/>
              </a:lnSpc>
              <a:spcBef>
                <a:spcPct val="0"/>
              </a:spcBef>
              <a:buFont typeface="Symbol" panose="05050102010706020507" pitchFamily="18" charset="2"/>
              <a:buChar char="®"/>
            </a:pPr>
            <a:r>
              <a:rPr lang="en-US" sz="1800" u="none" strike="noStrike" dirty="0">
                <a:solidFill>
                  <a:srgbClr val="F5EBE0"/>
                </a:solidFill>
                <a:latin typeface="Goldplay"/>
                <a:ea typeface="Arimo"/>
                <a:cs typeface="Arimo"/>
                <a:sym typeface="Arimo"/>
              </a:rPr>
              <a:t>Demanda </a:t>
            </a:r>
            <a:r>
              <a:rPr lang="en-US" sz="1800" u="none" strike="noStrike" dirty="0" err="1">
                <a:solidFill>
                  <a:srgbClr val="F5EBE0"/>
                </a:solidFill>
                <a:latin typeface="Goldplay"/>
                <a:ea typeface="Arimo"/>
                <a:cs typeface="Arimo"/>
                <a:sym typeface="Arimo"/>
              </a:rPr>
              <a:t>crescente</a:t>
            </a:r>
            <a:r>
              <a:rPr lang="en-US" sz="1800" u="none" strike="noStrike" dirty="0">
                <a:solidFill>
                  <a:srgbClr val="F5EBE0"/>
                </a:solidFill>
                <a:latin typeface="Goldplay"/>
                <a:ea typeface="Arimo"/>
                <a:cs typeface="Arimo"/>
                <a:sym typeface="Arimo"/>
              </a:rPr>
              <a:t> por </a:t>
            </a:r>
            <a:r>
              <a:rPr lang="en-US" sz="1800" u="none" strike="noStrike" dirty="0" err="1">
                <a:solidFill>
                  <a:srgbClr val="F5EBE0"/>
                </a:solidFill>
                <a:latin typeface="Goldplay"/>
                <a:ea typeface="Arimo"/>
                <a:cs typeface="Arimo"/>
                <a:sym typeface="Arimo"/>
              </a:rPr>
              <a:t>produtos</a:t>
            </a:r>
            <a:r>
              <a:rPr lang="en-US" sz="1800" u="none" strike="noStrike" dirty="0">
                <a:solidFill>
                  <a:srgbClr val="F5EBE0"/>
                </a:solidFill>
                <a:latin typeface="Goldplay"/>
                <a:ea typeface="Arimo"/>
                <a:cs typeface="Arimo"/>
                <a:sym typeface="Arimo"/>
              </a:rPr>
              <a:t> </a:t>
            </a:r>
            <a:r>
              <a:rPr lang="en-US" sz="1800" u="none" strike="noStrike" dirty="0" err="1">
                <a:solidFill>
                  <a:srgbClr val="F5EBE0"/>
                </a:solidFill>
                <a:latin typeface="Goldplay"/>
                <a:ea typeface="Arimo"/>
                <a:cs typeface="Arimo"/>
                <a:sym typeface="Arimo"/>
              </a:rPr>
              <a:t>sustentáveis</a:t>
            </a:r>
            <a:r>
              <a:rPr lang="en-US" sz="1800" u="none" strike="noStrike" dirty="0">
                <a:solidFill>
                  <a:srgbClr val="F5EBE0"/>
                </a:solidFill>
                <a:latin typeface="Goldplay"/>
                <a:ea typeface="Arimo"/>
                <a:cs typeface="Arimo"/>
                <a:sym typeface="Arimo"/>
              </a:rPr>
              <a:t> e </a:t>
            </a:r>
            <a:r>
              <a:rPr lang="en-US" sz="1800" u="none" strike="noStrike" dirty="0" err="1">
                <a:solidFill>
                  <a:srgbClr val="F5EBE0"/>
                </a:solidFill>
                <a:latin typeface="Goldplay"/>
                <a:ea typeface="Arimo"/>
                <a:cs typeface="Arimo"/>
                <a:sym typeface="Arimo"/>
              </a:rPr>
              <a:t>rastreáveis</a:t>
            </a:r>
            <a:endParaRPr lang="en-US" sz="1800" u="none" strike="noStrike" dirty="0">
              <a:solidFill>
                <a:srgbClr val="F5EBE0"/>
              </a:solidFill>
              <a:latin typeface="Goldplay"/>
              <a:ea typeface="Arimo"/>
              <a:cs typeface="Arimo"/>
              <a:sym typeface="Arimo"/>
            </a:endParaRPr>
          </a:p>
          <a:p>
            <a:pPr marL="285750" lvl="0" indent="-285750" algn="l">
              <a:lnSpc>
                <a:spcPts val="2635"/>
              </a:lnSpc>
              <a:spcBef>
                <a:spcPct val="0"/>
              </a:spcBef>
              <a:buFont typeface="Symbol" panose="05050102010706020507" pitchFamily="18" charset="2"/>
              <a:buChar char="®"/>
            </a:pPr>
            <a:r>
              <a:rPr lang="en-US" sz="1800" u="none" strike="noStrike" dirty="0" err="1">
                <a:solidFill>
                  <a:srgbClr val="F5EBE0"/>
                </a:solidFill>
                <a:latin typeface="Goldplay"/>
                <a:ea typeface="Arimo"/>
                <a:cs typeface="Arimo"/>
                <a:sym typeface="Arimo"/>
              </a:rPr>
              <a:t>Expansão</a:t>
            </a:r>
            <a:r>
              <a:rPr lang="en-US" sz="1800" u="none" strike="noStrike" dirty="0">
                <a:solidFill>
                  <a:srgbClr val="F5EBE0"/>
                </a:solidFill>
                <a:latin typeface="Goldplay"/>
                <a:ea typeface="Arimo"/>
                <a:cs typeface="Arimo"/>
                <a:sym typeface="Arimo"/>
              </a:rPr>
              <a:t> da </a:t>
            </a:r>
            <a:r>
              <a:rPr lang="en-US" sz="1800" u="none" strike="noStrike" dirty="0" err="1">
                <a:solidFill>
                  <a:srgbClr val="F5EBE0"/>
                </a:solidFill>
                <a:latin typeface="Goldplay"/>
                <a:ea typeface="Arimo"/>
                <a:cs typeface="Arimo"/>
                <a:sym typeface="Arimo"/>
              </a:rPr>
              <a:t>fronteira</a:t>
            </a:r>
            <a:r>
              <a:rPr lang="en-US" sz="1800" u="none" strike="noStrike" dirty="0">
                <a:solidFill>
                  <a:srgbClr val="F5EBE0"/>
                </a:solidFill>
                <a:latin typeface="Goldplay"/>
                <a:ea typeface="Arimo"/>
                <a:cs typeface="Arimo"/>
                <a:sym typeface="Arimo"/>
              </a:rPr>
              <a:t> </a:t>
            </a:r>
            <a:r>
              <a:rPr lang="en-US" sz="1800" u="none" strike="noStrike" dirty="0" err="1">
                <a:solidFill>
                  <a:srgbClr val="F5EBE0"/>
                </a:solidFill>
                <a:latin typeface="Goldplay"/>
                <a:ea typeface="Arimo"/>
                <a:cs typeface="Arimo"/>
                <a:sym typeface="Arimo"/>
              </a:rPr>
              <a:t>agrícola</a:t>
            </a:r>
            <a:r>
              <a:rPr lang="en-US" sz="1800" u="none" strike="noStrike" dirty="0">
                <a:solidFill>
                  <a:srgbClr val="F5EBE0"/>
                </a:solidFill>
                <a:latin typeface="Goldplay"/>
                <a:ea typeface="Arimo"/>
                <a:cs typeface="Arimo"/>
                <a:sym typeface="Arimo"/>
              </a:rPr>
              <a:t> com </a:t>
            </a:r>
            <a:r>
              <a:rPr lang="en-US" sz="1800" u="none" strike="noStrike" dirty="0" err="1">
                <a:solidFill>
                  <a:srgbClr val="F5EBE0"/>
                </a:solidFill>
                <a:latin typeface="Goldplay"/>
                <a:ea typeface="Arimo"/>
                <a:cs typeface="Arimo"/>
                <a:sym typeface="Arimo"/>
              </a:rPr>
              <a:t>adoção</a:t>
            </a:r>
            <a:r>
              <a:rPr lang="en-US" sz="1800" u="none" strike="noStrike" dirty="0">
                <a:solidFill>
                  <a:srgbClr val="F5EBE0"/>
                </a:solidFill>
                <a:latin typeface="Goldplay"/>
                <a:ea typeface="Arimo"/>
                <a:cs typeface="Arimo"/>
                <a:sym typeface="Arimo"/>
              </a:rPr>
              <a:t> de </a:t>
            </a:r>
            <a:r>
              <a:rPr lang="en-US" sz="1800" u="none" strike="noStrike" dirty="0" err="1">
                <a:solidFill>
                  <a:srgbClr val="F5EBE0"/>
                </a:solidFill>
                <a:latin typeface="Goldplay"/>
                <a:ea typeface="Arimo"/>
                <a:cs typeface="Arimo"/>
                <a:sym typeface="Arimo"/>
              </a:rPr>
              <a:t>novas</a:t>
            </a:r>
            <a:r>
              <a:rPr lang="en-US" sz="1800" u="none" strike="noStrike" dirty="0">
                <a:solidFill>
                  <a:srgbClr val="F5EBE0"/>
                </a:solidFill>
                <a:latin typeface="Goldplay"/>
                <a:ea typeface="Arimo"/>
                <a:cs typeface="Arimo"/>
                <a:sym typeface="Arimo"/>
              </a:rPr>
              <a:t> </a:t>
            </a:r>
            <a:r>
              <a:rPr lang="en-US" sz="1800" u="none" strike="noStrike" dirty="0" err="1">
                <a:solidFill>
                  <a:srgbClr val="F5EBE0"/>
                </a:solidFill>
                <a:latin typeface="Goldplay"/>
                <a:ea typeface="Arimo"/>
                <a:cs typeface="Arimo"/>
                <a:sym typeface="Arimo"/>
              </a:rPr>
              <a:t>tecnologias</a:t>
            </a:r>
            <a:endParaRPr lang="en-US" sz="1800" u="none" strike="noStrike" dirty="0">
              <a:solidFill>
                <a:srgbClr val="F5EBE0"/>
              </a:solidFill>
              <a:latin typeface="Goldplay"/>
              <a:ea typeface="Arimo"/>
              <a:cs typeface="Arimo"/>
              <a:sym typeface="Arimo"/>
            </a:endParaRPr>
          </a:p>
          <a:p>
            <a:pPr marL="285750" lvl="0" indent="-285750" algn="l">
              <a:lnSpc>
                <a:spcPts val="2635"/>
              </a:lnSpc>
              <a:spcBef>
                <a:spcPct val="0"/>
              </a:spcBef>
              <a:buFont typeface="Symbol" panose="05050102010706020507" pitchFamily="18" charset="2"/>
              <a:buChar char="®"/>
            </a:pPr>
            <a:r>
              <a:rPr lang="en-US" sz="1800" u="none" strike="noStrike" dirty="0" err="1">
                <a:solidFill>
                  <a:srgbClr val="F5EBE0"/>
                </a:solidFill>
                <a:latin typeface="Goldplay"/>
                <a:ea typeface="Arimo"/>
                <a:cs typeface="Arimo"/>
                <a:sym typeface="Arimo"/>
              </a:rPr>
              <a:t>Incentivos</a:t>
            </a:r>
            <a:r>
              <a:rPr lang="en-US" sz="1800" u="none" strike="noStrike" dirty="0">
                <a:solidFill>
                  <a:srgbClr val="F5EBE0"/>
                </a:solidFill>
                <a:latin typeface="Goldplay"/>
                <a:ea typeface="Arimo"/>
                <a:cs typeface="Arimo"/>
                <a:sym typeface="Arimo"/>
              </a:rPr>
              <a:t> </a:t>
            </a:r>
            <a:r>
              <a:rPr lang="en-US" sz="1800" u="none" strike="noStrike" dirty="0" err="1">
                <a:solidFill>
                  <a:srgbClr val="F5EBE0"/>
                </a:solidFill>
                <a:latin typeface="Goldplay"/>
                <a:ea typeface="Arimo"/>
                <a:cs typeface="Arimo"/>
                <a:sym typeface="Arimo"/>
              </a:rPr>
              <a:t>governamentais</a:t>
            </a:r>
            <a:r>
              <a:rPr lang="en-US" sz="1800" u="none" strike="noStrike" dirty="0">
                <a:solidFill>
                  <a:srgbClr val="F5EBE0"/>
                </a:solidFill>
                <a:latin typeface="Goldplay"/>
                <a:ea typeface="Arimo"/>
                <a:cs typeface="Arimo"/>
                <a:sym typeface="Arimo"/>
              </a:rPr>
              <a:t> </a:t>
            </a:r>
            <a:r>
              <a:rPr lang="en-US" sz="1800" u="none" strike="noStrike" dirty="0" err="1">
                <a:solidFill>
                  <a:srgbClr val="F5EBE0"/>
                </a:solidFill>
                <a:latin typeface="Goldplay"/>
                <a:ea typeface="Arimo"/>
                <a:cs typeface="Arimo"/>
                <a:sym typeface="Arimo"/>
              </a:rPr>
              <a:t>aos</a:t>
            </a:r>
            <a:r>
              <a:rPr lang="en-US" sz="1800" u="none" strike="noStrike" dirty="0">
                <a:solidFill>
                  <a:srgbClr val="F5EBE0"/>
                </a:solidFill>
                <a:latin typeface="Goldplay"/>
                <a:ea typeface="Arimo"/>
                <a:cs typeface="Arimo"/>
                <a:sym typeface="Arimo"/>
              </a:rPr>
              <a:t> bioinsumos</a:t>
            </a:r>
          </a:p>
        </p:txBody>
      </p:sp>
      <p:sp>
        <p:nvSpPr>
          <p:cNvPr id="34" name="TextBox 29">
            <a:extLst>
              <a:ext uri="{FF2B5EF4-FFF2-40B4-BE49-F238E27FC236}">
                <a16:creationId xmlns:a16="http://schemas.microsoft.com/office/drawing/2014/main" id="{BDD3D938-83D2-4AA2-91A6-D8E87A344BF4}"/>
              </a:ext>
            </a:extLst>
          </p:cNvPr>
          <p:cNvSpPr txBox="1"/>
          <p:nvPr/>
        </p:nvSpPr>
        <p:spPr>
          <a:xfrm>
            <a:off x="9439723" y="7429500"/>
            <a:ext cx="5333848" cy="3567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70"/>
              </a:lnSpc>
              <a:spcBef>
                <a:spcPct val="0"/>
              </a:spcBef>
            </a:pPr>
            <a:r>
              <a:rPr lang="en-US" sz="2300" b="1" u="none" strike="noStrike">
                <a:solidFill>
                  <a:srgbClr val="C9A84C"/>
                </a:solidFill>
                <a:latin typeface="Goldplay"/>
                <a:ea typeface="Noto Serif Bold"/>
                <a:cs typeface="Noto Serif Bold"/>
                <a:sym typeface="Noto Serif Bold"/>
              </a:rPr>
              <a:t>Culturas de Maior Penetração</a:t>
            </a:r>
          </a:p>
        </p:txBody>
      </p:sp>
      <p:sp>
        <p:nvSpPr>
          <p:cNvPr id="35" name="TextBox 30">
            <a:extLst>
              <a:ext uri="{FF2B5EF4-FFF2-40B4-BE49-F238E27FC236}">
                <a16:creationId xmlns:a16="http://schemas.microsoft.com/office/drawing/2014/main" id="{284BC59A-3E7C-4526-ADA4-898C6412F90B}"/>
              </a:ext>
            </a:extLst>
          </p:cNvPr>
          <p:cNvSpPr txBox="1"/>
          <p:nvPr/>
        </p:nvSpPr>
        <p:spPr>
          <a:xfrm>
            <a:off x="9439723" y="7933582"/>
            <a:ext cx="7814224" cy="3109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635"/>
              </a:lnSpc>
              <a:spcBef>
                <a:spcPct val="0"/>
              </a:spcBef>
            </a:pPr>
            <a:r>
              <a:rPr lang="en-US" sz="1800" b="1" u="none" strike="noStrike" dirty="0">
                <a:solidFill>
                  <a:srgbClr val="F5EBE0"/>
                </a:solidFill>
                <a:latin typeface="Goldplay"/>
                <a:ea typeface="Arimo Bold"/>
                <a:cs typeface="Arimo Bold"/>
                <a:sym typeface="Arimo Bold"/>
              </a:rPr>
              <a:t>Soja</a:t>
            </a:r>
            <a:r>
              <a:rPr lang="en-US" b="1" dirty="0">
                <a:solidFill>
                  <a:srgbClr val="F5EBE0"/>
                </a:solidFill>
                <a:latin typeface="Goldplay"/>
                <a:ea typeface="Arimo Bold"/>
                <a:cs typeface="Arimo Bold"/>
                <a:sym typeface="Arimo Bold"/>
              </a:rPr>
              <a:t>, </a:t>
            </a:r>
            <a:r>
              <a:rPr lang="en-US" sz="1800" b="1" u="none" strike="noStrike" dirty="0" err="1">
                <a:solidFill>
                  <a:srgbClr val="F5EBE0"/>
                </a:solidFill>
                <a:latin typeface="Goldplay"/>
                <a:ea typeface="Arimo Bold"/>
                <a:cs typeface="Arimo Bold"/>
                <a:sym typeface="Arimo Bold"/>
              </a:rPr>
              <a:t>Milho</a:t>
            </a:r>
            <a:r>
              <a:rPr lang="en-US" sz="1800" b="1" u="none" strike="noStrike" dirty="0">
                <a:solidFill>
                  <a:srgbClr val="F5EBE0"/>
                </a:solidFill>
                <a:latin typeface="Goldplay"/>
                <a:ea typeface="Arimo Bold"/>
                <a:cs typeface="Arimo Bold"/>
                <a:sym typeface="Arimo Bold"/>
              </a:rPr>
              <a:t>, Cana-de-</a:t>
            </a:r>
            <a:r>
              <a:rPr lang="en-US" sz="1800" b="1" u="none" strike="noStrike" dirty="0" err="1">
                <a:solidFill>
                  <a:srgbClr val="F5EBE0"/>
                </a:solidFill>
                <a:latin typeface="Goldplay"/>
                <a:ea typeface="Arimo Bold"/>
                <a:cs typeface="Arimo Bold"/>
                <a:sym typeface="Arimo Bold"/>
              </a:rPr>
              <a:t>açúcar</a:t>
            </a:r>
            <a:r>
              <a:rPr lang="en-US" sz="1800" b="1" u="none" strike="noStrike" dirty="0">
                <a:solidFill>
                  <a:srgbClr val="F5EBE0"/>
                </a:solidFill>
                <a:latin typeface="Goldplay"/>
                <a:ea typeface="Arimo Bold"/>
                <a:cs typeface="Arimo Bold"/>
                <a:sym typeface="Arimo Bold"/>
              </a:rPr>
              <a:t>, </a:t>
            </a:r>
            <a:r>
              <a:rPr lang="en-US" sz="1800" b="1" u="none" strike="noStrike" dirty="0" err="1">
                <a:solidFill>
                  <a:srgbClr val="F5EBE0"/>
                </a:solidFill>
                <a:latin typeface="Goldplay"/>
                <a:ea typeface="Arimo Bold"/>
                <a:cs typeface="Arimo Bold"/>
                <a:sym typeface="Arimo Bold"/>
              </a:rPr>
              <a:t>Algodão</a:t>
            </a:r>
            <a:r>
              <a:rPr lang="en-US" sz="1800" b="1" u="none" strike="noStrike" dirty="0">
                <a:solidFill>
                  <a:srgbClr val="F5EBE0"/>
                </a:solidFill>
                <a:latin typeface="Goldplay"/>
                <a:ea typeface="Arimo Bold"/>
                <a:cs typeface="Arimo Bold"/>
                <a:sym typeface="Arimo Bold"/>
              </a:rPr>
              <a:t>, </a:t>
            </a:r>
            <a:r>
              <a:rPr lang="en-US" sz="1800" b="1" u="none" strike="noStrike" dirty="0">
                <a:solidFill>
                  <a:srgbClr val="F5EBE0"/>
                </a:solidFill>
                <a:latin typeface="Goldplay"/>
                <a:ea typeface="Arimo"/>
                <a:cs typeface="Arimo"/>
                <a:sym typeface="Arimo"/>
              </a:rPr>
              <a:t>Café e Citrus</a:t>
            </a:r>
          </a:p>
        </p:txBody>
      </p:sp>
      <p:sp>
        <p:nvSpPr>
          <p:cNvPr id="36" name="TextBox 8">
            <a:extLst>
              <a:ext uri="{FF2B5EF4-FFF2-40B4-BE49-F238E27FC236}">
                <a16:creationId xmlns:a16="http://schemas.microsoft.com/office/drawing/2014/main" id="{8518AA49-F376-4927-B578-8B0105F14309}"/>
              </a:ext>
            </a:extLst>
          </p:cNvPr>
          <p:cNvSpPr txBox="1"/>
          <p:nvPr/>
        </p:nvSpPr>
        <p:spPr>
          <a:xfrm>
            <a:off x="9448854" y="8441833"/>
            <a:ext cx="7866373" cy="11919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640"/>
              </a:lnSpc>
            </a:pPr>
            <a:r>
              <a:rPr lang="en-US" sz="1760" b="1" spc="44" dirty="0" err="1">
                <a:solidFill>
                  <a:srgbClr val="009933"/>
                </a:solidFill>
                <a:latin typeface="Goldplay"/>
                <a:ea typeface="Acherus Militant Bold"/>
                <a:cs typeface="Acherus Militant Bold"/>
                <a:sym typeface="Acherus Militant Bold"/>
              </a:rPr>
              <a:t>Segmentos</a:t>
            </a:r>
            <a:r>
              <a:rPr lang="en-US" sz="1760" b="1" spc="44" dirty="0">
                <a:solidFill>
                  <a:srgbClr val="009933"/>
                </a:solidFill>
                <a:latin typeface="Goldplay"/>
                <a:ea typeface="Acherus Militant Bold"/>
                <a:cs typeface="Acherus Militant Bold"/>
                <a:sym typeface="Acherus Militant Bold"/>
              </a:rPr>
              <a:t> </a:t>
            </a:r>
            <a:r>
              <a:rPr lang="en-US" sz="1760" b="1" spc="44" dirty="0" err="1">
                <a:solidFill>
                  <a:srgbClr val="009933"/>
                </a:solidFill>
                <a:latin typeface="Goldplay"/>
                <a:ea typeface="Acherus Militant Bold"/>
                <a:cs typeface="Acherus Militant Bold"/>
                <a:sym typeface="Acherus Militant Bold"/>
              </a:rPr>
              <a:t>Considerados</a:t>
            </a:r>
            <a:r>
              <a:rPr lang="en-US" sz="1760" b="1" spc="44" dirty="0">
                <a:solidFill>
                  <a:srgbClr val="009933"/>
                </a:solidFill>
                <a:latin typeface="Goldplay"/>
                <a:ea typeface="Acherus Militant Bold"/>
                <a:cs typeface="Acherus Militant Bold"/>
                <a:sym typeface="Acherus Militant Bold"/>
              </a:rPr>
              <a:t> Na </a:t>
            </a:r>
            <a:r>
              <a:rPr lang="en-US" sz="1760" b="1" spc="44" dirty="0" err="1">
                <a:solidFill>
                  <a:srgbClr val="009933"/>
                </a:solidFill>
                <a:latin typeface="Goldplay"/>
                <a:ea typeface="Acherus Militant Bold"/>
                <a:cs typeface="Acherus Militant Bold"/>
                <a:sym typeface="Acherus Militant Bold"/>
              </a:rPr>
              <a:t>Análise</a:t>
            </a:r>
            <a:r>
              <a:rPr lang="en-US" sz="1760" b="1" spc="44" dirty="0">
                <a:solidFill>
                  <a:srgbClr val="009933"/>
                </a:solidFill>
                <a:latin typeface="Goldplay"/>
                <a:ea typeface="Acherus Militant Bold"/>
                <a:cs typeface="Acherus Militant Bold"/>
                <a:sym typeface="Acherus Militant Bold"/>
              </a:rPr>
              <a:t>:</a:t>
            </a:r>
            <a:r>
              <a:rPr lang="en-US" sz="1760" spc="44" dirty="0">
                <a:solidFill>
                  <a:srgbClr val="009933"/>
                </a:solidFill>
                <a:latin typeface="Goldplay"/>
                <a:ea typeface="Acherus Militant"/>
                <a:cs typeface="Acherus Militant"/>
                <a:sym typeface="Acherus Militant"/>
              </a:rPr>
              <a:t> </a:t>
            </a:r>
          </a:p>
          <a:p>
            <a:pPr algn="just"/>
            <a:endParaRPr lang="en-US" sz="1400" b="1" spc="44" dirty="0">
              <a:solidFill>
                <a:srgbClr val="009933"/>
              </a:solidFill>
              <a:latin typeface="Goldplay"/>
              <a:ea typeface="Acherus Militant Bold"/>
              <a:cs typeface="Acherus Militant Bold"/>
              <a:sym typeface="Acherus Militant"/>
            </a:endParaRPr>
          </a:p>
          <a:p>
            <a:pPr algn="just">
              <a:lnSpc>
                <a:spcPts val="2640"/>
              </a:lnSpc>
            </a:pPr>
            <a:r>
              <a:rPr lang="en-US" sz="1760" spc="44" dirty="0">
                <a:solidFill>
                  <a:schemeClr val="bg1"/>
                </a:solidFill>
                <a:latin typeface="Goldplay"/>
                <a:ea typeface="Acherus Militant"/>
                <a:cs typeface="Acherus Militant"/>
                <a:sym typeface="Acherus Militant"/>
              </a:rPr>
              <a:t>Biológicos </a:t>
            </a:r>
            <a:r>
              <a:rPr lang="en-US" sz="1760" spc="44" dirty="0" err="1">
                <a:solidFill>
                  <a:schemeClr val="bg1"/>
                </a:solidFill>
                <a:latin typeface="Goldplay"/>
                <a:ea typeface="Acherus Militant"/>
                <a:cs typeface="Acherus Militant"/>
                <a:sym typeface="Acherus Militant"/>
              </a:rPr>
              <a:t>comerciais</a:t>
            </a:r>
            <a:r>
              <a:rPr lang="en-US" sz="1760" spc="44" dirty="0">
                <a:solidFill>
                  <a:schemeClr val="bg1"/>
                </a:solidFill>
                <a:latin typeface="Goldplay"/>
                <a:ea typeface="Acherus Militant"/>
                <a:cs typeface="Acherus Militant"/>
                <a:sym typeface="Acherus Militant"/>
              </a:rPr>
              <a:t> (</a:t>
            </a:r>
            <a:r>
              <a:rPr lang="en-US" sz="1760" spc="44" dirty="0" err="1">
                <a:solidFill>
                  <a:schemeClr val="bg1"/>
                </a:solidFill>
                <a:latin typeface="Goldplay"/>
                <a:ea typeface="Acherus Militant"/>
                <a:cs typeface="Acherus Militant"/>
                <a:sym typeface="Acherus Militant"/>
              </a:rPr>
              <a:t>biofungicidas</a:t>
            </a:r>
            <a:r>
              <a:rPr lang="en-US" sz="1760" spc="44" dirty="0">
                <a:solidFill>
                  <a:schemeClr val="bg1"/>
                </a:solidFill>
                <a:latin typeface="Goldplay"/>
                <a:ea typeface="Acherus Militant"/>
                <a:cs typeface="Acherus Militant"/>
                <a:sym typeface="Acherus Militant"/>
              </a:rPr>
              <a:t>, </a:t>
            </a:r>
            <a:r>
              <a:rPr lang="en-US" sz="1760" spc="44" dirty="0" err="1">
                <a:solidFill>
                  <a:schemeClr val="bg1"/>
                </a:solidFill>
                <a:latin typeface="Goldplay"/>
                <a:ea typeface="Acherus Militant"/>
                <a:cs typeface="Acherus Militant"/>
                <a:sym typeface="Acherus Militant"/>
              </a:rPr>
              <a:t>bioinoculantes</a:t>
            </a:r>
            <a:r>
              <a:rPr lang="en-US" sz="1760" spc="44" dirty="0">
                <a:solidFill>
                  <a:schemeClr val="bg1"/>
                </a:solidFill>
                <a:latin typeface="Goldplay"/>
                <a:ea typeface="Acherus Militant"/>
                <a:cs typeface="Acherus Militant"/>
                <a:sym typeface="Acherus Militant"/>
              </a:rPr>
              <a:t>, </a:t>
            </a:r>
            <a:r>
              <a:rPr lang="en-US" sz="1760" spc="44" dirty="0" err="1">
                <a:solidFill>
                  <a:schemeClr val="bg1"/>
                </a:solidFill>
                <a:latin typeface="Goldplay"/>
                <a:ea typeface="Acherus Militant"/>
                <a:cs typeface="Acherus Militant"/>
                <a:sym typeface="Acherus Militant"/>
              </a:rPr>
              <a:t>bioinseticidas</a:t>
            </a:r>
            <a:r>
              <a:rPr lang="en-US" sz="1760" spc="44" dirty="0">
                <a:solidFill>
                  <a:schemeClr val="bg1"/>
                </a:solidFill>
                <a:latin typeface="Goldplay"/>
                <a:ea typeface="Acherus Militant"/>
                <a:cs typeface="Acherus Militant"/>
                <a:sym typeface="Acherus Militant"/>
              </a:rPr>
              <a:t>, </a:t>
            </a:r>
            <a:r>
              <a:rPr lang="en-US" sz="1760" spc="44" dirty="0" err="1">
                <a:solidFill>
                  <a:schemeClr val="bg1"/>
                </a:solidFill>
                <a:latin typeface="Goldplay"/>
                <a:ea typeface="Acherus Militant"/>
                <a:cs typeface="Acherus Militant"/>
                <a:sym typeface="Acherus Militant"/>
              </a:rPr>
              <a:t>bionematicidas</a:t>
            </a:r>
            <a:r>
              <a:rPr lang="en-US" sz="1760" spc="44" dirty="0">
                <a:solidFill>
                  <a:schemeClr val="bg1"/>
                </a:solidFill>
                <a:latin typeface="Goldplay"/>
                <a:ea typeface="Acherus Militant"/>
                <a:cs typeface="Acherus Militant"/>
                <a:sym typeface="Acherus Militant"/>
              </a:rPr>
              <a:t> e </a:t>
            </a:r>
            <a:r>
              <a:rPr lang="en-US" sz="1760" spc="44" dirty="0" err="1">
                <a:solidFill>
                  <a:schemeClr val="bg1"/>
                </a:solidFill>
                <a:latin typeface="Goldplay"/>
                <a:ea typeface="Acherus Militant"/>
                <a:cs typeface="Acherus Militant"/>
                <a:sym typeface="Acherus Militant"/>
              </a:rPr>
              <a:t>solubilizadores</a:t>
            </a:r>
            <a:r>
              <a:rPr lang="en-US" sz="1760" spc="44" dirty="0">
                <a:solidFill>
                  <a:schemeClr val="bg1"/>
                </a:solidFill>
                <a:latin typeface="Goldplay"/>
                <a:ea typeface="Acherus Militant"/>
                <a:cs typeface="Acherus Militant"/>
                <a:sym typeface="Acherus Militant"/>
              </a:rPr>
              <a:t> de </a:t>
            </a:r>
            <a:r>
              <a:rPr lang="en-US" sz="1760" spc="44" dirty="0" err="1">
                <a:solidFill>
                  <a:schemeClr val="bg1"/>
                </a:solidFill>
                <a:latin typeface="Goldplay"/>
                <a:ea typeface="Acherus Militant"/>
                <a:cs typeface="Acherus Militant"/>
                <a:sym typeface="Acherus Militant"/>
              </a:rPr>
              <a:t>nutrientes</a:t>
            </a:r>
            <a:r>
              <a:rPr lang="en-US" sz="1760" spc="44" dirty="0">
                <a:solidFill>
                  <a:schemeClr val="bg1"/>
                </a:solidFill>
                <a:latin typeface="Goldplay"/>
                <a:ea typeface="Acherus Militant"/>
                <a:cs typeface="Acherus Militant"/>
                <a:sym typeface="Acherus Militant"/>
              </a:rPr>
              <a:t>) e biológicos on farm.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109406" y="3336878"/>
            <a:ext cx="8178594" cy="6950123"/>
            <a:chOff x="0" y="0"/>
            <a:chExt cx="10904792" cy="9266831"/>
          </a:xfrm>
        </p:grpSpPr>
        <p:sp>
          <p:nvSpPr>
            <p:cNvPr id="4" name="Freeform 4" descr="Diagrama  Descrição gerada automaticamente"/>
            <p:cNvSpPr/>
            <p:nvPr/>
          </p:nvSpPr>
          <p:spPr>
            <a:xfrm>
              <a:off x="0" y="0"/>
              <a:ext cx="10904855" cy="9266809"/>
            </a:xfrm>
            <a:custGeom>
              <a:avLst/>
              <a:gdLst/>
              <a:ahLst/>
              <a:cxnLst/>
              <a:rect l="l" t="t" r="r" b="b"/>
              <a:pathLst>
                <a:path w="10904855" h="9266809">
                  <a:moveTo>
                    <a:pt x="0" y="0"/>
                  </a:moveTo>
                  <a:lnTo>
                    <a:pt x="10904855" y="0"/>
                  </a:lnTo>
                  <a:lnTo>
                    <a:pt x="10904855" y="9266809"/>
                  </a:lnTo>
                  <a:lnTo>
                    <a:pt x="0" y="92668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30000"/>
              </a:blip>
              <a:stretch>
                <a:fillRect t="-58" b="-58"/>
              </a:stretch>
            </a:blipFill>
          </p:spPr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6812</TotalTime>
  <Words>1449</Words>
  <Application>Microsoft Office PowerPoint</Application>
  <PresentationFormat>Personalizar</PresentationFormat>
  <Paragraphs>300</Paragraphs>
  <Slides>22</Slides>
  <Notes>9</Notes>
  <HiddenSlides>0</HiddenSlides>
  <MMClips>1</MMClips>
  <ScaleCrop>false</ScaleCrop>
  <HeadingPairs>
    <vt:vector size="6" baseType="variant">
      <vt:variant>
        <vt:lpstr>Fontes usadas</vt:lpstr>
      </vt:variant>
      <vt:variant>
        <vt:i4>12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22</vt:i4>
      </vt:variant>
    </vt:vector>
  </HeadingPairs>
  <TitlesOfParts>
    <vt:vector size="36" baseType="lpstr">
      <vt:lpstr>Arial</vt:lpstr>
      <vt:lpstr>Tenorite</vt:lpstr>
      <vt:lpstr>Arimo Bold Italics</vt:lpstr>
      <vt:lpstr>Arimo</vt:lpstr>
      <vt:lpstr>Aptos</vt:lpstr>
      <vt:lpstr>Big Shoulders Display</vt:lpstr>
      <vt:lpstr>Calibri Light</vt:lpstr>
      <vt:lpstr>Open Sans</vt:lpstr>
      <vt:lpstr>Calibri</vt:lpstr>
      <vt:lpstr>Arimo Bold</vt:lpstr>
      <vt:lpstr>Symbol</vt:lpstr>
      <vt:lpstr>Goldplay</vt:lpstr>
      <vt:lpstr>Office Theme</vt:lpstr>
      <vt:lpstr>6_Tema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2026_06_18 - Apresentação ANPII Bio CNDA 2026</dc:title>
  <dc:creator>Linda Barbara</dc:creator>
  <cp:lastModifiedBy>Linda Bárbara Barros ANPII Bio</cp:lastModifiedBy>
  <cp:revision>28</cp:revision>
  <dcterms:created xsi:type="dcterms:W3CDTF">2006-08-16T00:00:00Z</dcterms:created>
  <dcterms:modified xsi:type="dcterms:W3CDTF">2026-06-15T14:29:17Z</dcterms:modified>
  <dc:identifier>DAHMBAv3NyU</dc:identifier>
</cp:coreProperties>
</file>