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47"/>
  </p:notesMasterIdLst>
  <p:sldIdLst>
    <p:sldId id="256" r:id="rId5"/>
    <p:sldId id="289" r:id="rId6"/>
    <p:sldId id="294" r:id="rId7"/>
    <p:sldId id="295" r:id="rId8"/>
    <p:sldId id="276" r:id="rId9"/>
    <p:sldId id="277" r:id="rId10"/>
    <p:sldId id="278" r:id="rId11"/>
    <p:sldId id="302" r:id="rId12"/>
    <p:sldId id="304" r:id="rId13"/>
    <p:sldId id="303" r:id="rId14"/>
    <p:sldId id="257" r:id="rId15"/>
    <p:sldId id="280" r:id="rId16"/>
    <p:sldId id="258" r:id="rId17"/>
    <p:sldId id="259" r:id="rId18"/>
    <p:sldId id="260" r:id="rId19"/>
    <p:sldId id="279" r:id="rId20"/>
    <p:sldId id="291" r:id="rId21"/>
    <p:sldId id="292" r:id="rId22"/>
    <p:sldId id="293" r:id="rId23"/>
    <p:sldId id="261" r:id="rId24"/>
    <p:sldId id="262" r:id="rId25"/>
    <p:sldId id="281" r:id="rId26"/>
    <p:sldId id="296" r:id="rId27"/>
    <p:sldId id="263" r:id="rId28"/>
    <p:sldId id="264" r:id="rId29"/>
    <p:sldId id="265" r:id="rId30"/>
    <p:sldId id="275" r:id="rId31"/>
    <p:sldId id="266" r:id="rId32"/>
    <p:sldId id="267" r:id="rId33"/>
    <p:sldId id="282" r:id="rId34"/>
    <p:sldId id="285" r:id="rId35"/>
    <p:sldId id="268" r:id="rId36"/>
    <p:sldId id="269" r:id="rId37"/>
    <p:sldId id="270" r:id="rId38"/>
    <p:sldId id="290" r:id="rId39"/>
    <p:sldId id="274" r:id="rId40"/>
    <p:sldId id="299" r:id="rId41"/>
    <p:sldId id="286" r:id="rId42"/>
    <p:sldId id="287" r:id="rId43"/>
    <p:sldId id="300" r:id="rId44"/>
    <p:sldId id="288" r:id="rId45"/>
    <p:sldId id="305" r:id="rId46"/>
  </p:sldIdLst>
  <p:sldSz cx="12192000" cy="6858000"/>
  <p:notesSz cx="6669088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419B0E96-14BB-49EA-BFDF-1E5C50A23C1E}">
          <p14:sldIdLst>
            <p14:sldId id="256"/>
            <p14:sldId id="289"/>
            <p14:sldId id="294"/>
            <p14:sldId id="295"/>
            <p14:sldId id="276"/>
            <p14:sldId id="277"/>
            <p14:sldId id="278"/>
            <p14:sldId id="302"/>
            <p14:sldId id="304"/>
            <p14:sldId id="303"/>
            <p14:sldId id="257"/>
            <p14:sldId id="280"/>
            <p14:sldId id="258"/>
            <p14:sldId id="259"/>
            <p14:sldId id="260"/>
            <p14:sldId id="279"/>
            <p14:sldId id="291"/>
            <p14:sldId id="292"/>
            <p14:sldId id="293"/>
            <p14:sldId id="261"/>
            <p14:sldId id="262"/>
            <p14:sldId id="281"/>
            <p14:sldId id="296"/>
            <p14:sldId id="263"/>
            <p14:sldId id="264"/>
            <p14:sldId id="265"/>
            <p14:sldId id="275"/>
            <p14:sldId id="266"/>
            <p14:sldId id="267"/>
            <p14:sldId id="282"/>
            <p14:sldId id="285"/>
            <p14:sldId id="268"/>
            <p14:sldId id="269"/>
            <p14:sldId id="270"/>
            <p14:sldId id="290"/>
            <p14:sldId id="274"/>
            <p14:sldId id="299"/>
            <p14:sldId id="286"/>
            <p14:sldId id="287"/>
            <p14:sldId id="300"/>
            <p14:sldId id="288"/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592" cy="495465"/>
          </a:xfrm>
          <a:prstGeom prst="rect">
            <a:avLst/>
          </a:prstGeom>
        </p:spPr>
        <p:txBody>
          <a:bodyPr vert="horz" lIns="82872" tIns="41436" rIns="82872" bIns="41436" rtlCol="0"/>
          <a:lstStyle>
            <a:lvl1pPr algn="l">
              <a:defRPr sz="11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096" y="1"/>
            <a:ext cx="2890592" cy="495465"/>
          </a:xfrm>
          <a:prstGeom prst="rect">
            <a:avLst/>
          </a:prstGeom>
        </p:spPr>
        <p:txBody>
          <a:bodyPr vert="horz" lIns="82872" tIns="41436" rIns="82872" bIns="41436" rtlCol="0"/>
          <a:lstStyle>
            <a:lvl1pPr algn="r">
              <a:defRPr sz="1100"/>
            </a:lvl1pPr>
          </a:lstStyle>
          <a:p>
            <a:fld id="{1F3643BA-2564-4E9C-B965-F0C6646C8E12}" type="datetimeFigureOut">
              <a:rPr lang="pt-BR" smtClean="0"/>
              <a:t>03/06/2026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2872" tIns="41436" rIns="82872" bIns="41436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629" y="4750899"/>
            <a:ext cx="5335831" cy="3887498"/>
          </a:xfrm>
          <a:prstGeom prst="rect">
            <a:avLst/>
          </a:prstGeom>
        </p:spPr>
        <p:txBody>
          <a:bodyPr vert="horz" lIns="82872" tIns="41436" rIns="82872" bIns="41436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198"/>
            <a:ext cx="2890592" cy="495465"/>
          </a:xfrm>
          <a:prstGeom prst="rect">
            <a:avLst/>
          </a:prstGeom>
        </p:spPr>
        <p:txBody>
          <a:bodyPr vert="horz" lIns="82872" tIns="41436" rIns="82872" bIns="41436" rtlCol="0" anchor="b"/>
          <a:lstStyle>
            <a:lvl1pPr algn="l">
              <a:defRPr sz="11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096" y="9377198"/>
            <a:ext cx="2890592" cy="495465"/>
          </a:xfrm>
          <a:prstGeom prst="rect">
            <a:avLst/>
          </a:prstGeom>
        </p:spPr>
        <p:txBody>
          <a:bodyPr vert="horz" lIns="82872" tIns="41436" rIns="82872" bIns="41436" rtlCol="0" anchor="b"/>
          <a:lstStyle>
            <a:lvl1pPr algn="r">
              <a:defRPr sz="1100"/>
            </a:lvl1pPr>
          </a:lstStyle>
          <a:p>
            <a:fld id="{6A72584D-E29E-48AB-B9C8-8ADD4FDF874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8390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2584D-E29E-48AB-B9C8-8ADD4FDF8741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1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2584D-E29E-48AB-B9C8-8ADD4FDF8741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0330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2584D-E29E-48AB-B9C8-8ADD4FDF8741}" type="slidenum">
              <a:rPr lang="pt-BR" smtClean="0"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881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2"/>
          <p:cNvPicPr/>
          <p:nvPr/>
        </p:nvPicPr>
        <p:blipFill>
          <a:blip r:embed="rId1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114480" y="468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2"/>
          <p:cNvSpPr/>
          <p:nvPr/>
        </p:nvSpPr>
        <p:spPr>
          <a:xfrm>
            <a:off x="33480" y="217656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3"/>
          <p:cNvSpPr/>
          <p:nvPr/>
        </p:nvSpPr>
        <p:spPr>
          <a:xfrm>
            <a:off x="28440" y="4021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4"/>
          <p:cNvSpPr/>
          <p:nvPr/>
        </p:nvSpPr>
        <p:spPr>
          <a:xfrm>
            <a:off x="200160" y="4680"/>
            <a:ext cx="369000" cy="1810440"/>
          </a:xfrm>
          <a:custGeom>
            <a:avLst/>
            <a:gdLst/>
            <a:ahLst/>
            <a:cxnLst/>
            <a:rect l="l" t="t" r="r" b="b"/>
            <a:pathLst>
              <a:path w="233" h="1141">
                <a:moveTo>
                  <a:pt x="218" y="1141"/>
                </a:moveTo>
                <a:lnTo>
                  <a:pt x="0" y="626"/>
                </a:lnTo>
                <a:lnTo>
                  <a:pt x="0" y="0"/>
                </a:lnTo>
                <a:lnTo>
                  <a:pt x="15" y="0"/>
                </a:lnTo>
                <a:lnTo>
                  <a:pt x="15" y="623"/>
                </a:lnTo>
                <a:lnTo>
                  <a:pt x="233" y="1135"/>
                </a:lnTo>
                <a:lnTo>
                  <a:pt x="218" y="114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5"/>
          <p:cNvSpPr/>
          <p:nvPr/>
        </p:nvSpPr>
        <p:spPr>
          <a:xfrm>
            <a:off x="503280" y="18018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6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6"/>
          <p:cNvSpPr/>
          <p:nvPr/>
        </p:nvSpPr>
        <p:spPr>
          <a:xfrm>
            <a:off x="285840" y="4680"/>
            <a:ext cx="369000" cy="1429560"/>
          </a:xfrm>
          <a:custGeom>
            <a:avLst/>
            <a:gdLst/>
            <a:ahLst/>
            <a:cxnLst/>
            <a:rect l="l" t="t" r="r" b="b"/>
            <a:pathLst>
              <a:path w="233" h="901">
                <a:moveTo>
                  <a:pt x="221" y="901"/>
                </a:moveTo>
                <a:lnTo>
                  <a:pt x="0" y="383"/>
                </a:lnTo>
                <a:lnTo>
                  <a:pt x="0" y="0"/>
                </a:lnTo>
                <a:lnTo>
                  <a:pt x="18" y="0"/>
                </a:lnTo>
                <a:lnTo>
                  <a:pt x="18" y="380"/>
                </a:lnTo>
                <a:lnTo>
                  <a:pt x="233" y="895"/>
                </a:lnTo>
                <a:lnTo>
                  <a:pt x="221" y="90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7"/>
          <p:cNvSpPr/>
          <p:nvPr/>
        </p:nvSpPr>
        <p:spPr>
          <a:xfrm>
            <a:off x="546120" y="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96" y="575"/>
                </a:moveTo>
                <a:lnTo>
                  <a:pt x="78" y="575"/>
                </a:lnTo>
                <a:lnTo>
                  <a:pt x="78" y="192"/>
                </a:lnTo>
                <a:lnTo>
                  <a:pt x="0" y="6"/>
                </a:lnTo>
                <a:lnTo>
                  <a:pt x="15" y="0"/>
                </a:lnTo>
                <a:lnTo>
                  <a:pt x="96" y="189"/>
                </a:lnTo>
                <a:lnTo>
                  <a:pt x="96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8"/>
          <p:cNvSpPr/>
          <p:nvPr/>
        </p:nvSpPr>
        <p:spPr>
          <a:xfrm>
            <a:off x="588960" y="14209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7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9"/>
          <p:cNvSpPr/>
          <p:nvPr/>
        </p:nvSpPr>
        <p:spPr>
          <a:xfrm>
            <a:off x="58896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10"/>
          <p:cNvSpPr/>
          <p:nvPr/>
        </p:nvSpPr>
        <p:spPr>
          <a:xfrm>
            <a:off x="641520" y="0"/>
            <a:ext cx="421560" cy="526320"/>
          </a:xfrm>
          <a:custGeom>
            <a:avLst/>
            <a:gdLst/>
            <a:ahLst/>
            <a:cxnLst/>
            <a:rect l="l" t="t" r="r" b="b"/>
            <a:pathLst>
              <a:path w="266" h="332">
                <a:moveTo>
                  <a:pt x="257" y="332"/>
                </a:moveTo>
                <a:lnTo>
                  <a:pt x="48" y="123"/>
                </a:lnTo>
                <a:lnTo>
                  <a:pt x="0" y="6"/>
                </a:lnTo>
                <a:lnTo>
                  <a:pt x="15" y="0"/>
                </a:lnTo>
                <a:lnTo>
                  <a:pt x="63" y="114"/>
                </a:lnTo>
                <a:lnTo>
                  <a:pt x="266" y="320"/>
                </a:lnTo>
                <a:lnTo>
                  <a:pt x="257" y="33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11"/>
          <p:cNvSpPr/>
          <p:nvPr/>
        </p:nvSpPr>
        <p:spPr>
          <a:xfrm>
            <a:off x="1020600" y="488880"/>
            <a:ext cx="161280" cy="146880"/>
          </a:xfrm>
          <a:custGeom>
            <a:avLst/>
            <a:gdLst/>
            <a:ahLst/>
            <a:cxnLst/>
            <a:rect l="l" t="t" r="r" b="b"/>
            <a:pathLst>
              <a:path w="34" h="31">
                <a:moveTo>
                  <a:pt x="17" y="31"/>
                </a:moveTo>
                <a:cubicBezTo>
                  <a:pt x="13" y="31"/>
                  <a:pt x="9" y="30"/>
                  <a:pt x="6" y="27"/>
                </a:cubicBezTo>
                <a:cubicBezTo>
                  <a:pt x="0" y="20"/>
                  <a:pt x="0" y="10"/>
                  <a:pt x="6" y="4"/>
                </a:cubicBezTo>
                <a:cubicBezTo>
                  <a:pt x="9" y="1"/>
                  <a:pt x="13" y="0"/>
                  <a:pt x="17" y="0"/>
                </a:cubicBezTo>
                <a:cubicBezTo>
                  <a:pt x="21" y="0"/>
                  <a:pt x="25" y="1"/>
                  <a:pt x="28" y="4"/>
                </a:cubicBezTo>
                <a:cubicBezTo>
                  <a:pt x="34" y="10"/>
                  <a:pt x="34" y="20"/>
                  <a:pt x="28" y="27"/>
                </a:cubicBezTo>
                <a:cubicBezTo>
                  <a:pt x="25" y="30"/>
                  <a:pt x="21" y="31"/>
                  <a:pt x="17" y="31"/>
                </a:cubicBezTo>
                <a:close/>
                <a:moveTo>
                  <a:pt x="17" y="4"/>
                </a:moveTo>
                <a:cubicBezTo>
                  <a:pt x="14" y="4"/>
                  <a:pt x="11" y="5"/>
                  <a:pt x="9" y="7"/>
                </a:cubicBezTo>
                <a:cubicBezTo>
                  <a:pt x="4" y="12"/>
                  <a:pt x="4" y="19"/>
                  <a:pt x="9" y="24"/>
                </a:cubicBezTo>
                <a:cubicBezTo>
                  <a:pt x="11" y="26"/>
                  <a:pt x="14" y="27"/>
                  <a:pt x="17" y="27"/>
                </a:cubicBezTo>
                <a:cubicBezTo>
                  <a:pt x="20" y="27"/>
                  <a:pt x="23" y="26"/>
                  <a:pt x="25" y="24"/>
                </a:cubicBezTo>
                <a:cubicBezTo>
                  <a:pt x="30" y="19"/>
                  <a:pt x="30" y="12"/>
                  <a:pt x="25" y="7"/>
                </a:cubicBezTo>
                <a:cubicBezTo>
                  <a:pt x="23" y="5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Line 12"/>
          <p:cNvSpPr/>
          <p:nvPr/>
        </p:nvSpPr>
        <p:spPr>
          <a:xfrm>
            <a:off x="-4680" y="9360"/>
            <a:ext cx="360" cy="36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13"/>
          <p:cNvSpPr/>
          <p:nvPr/>
        </p:nvSpPr>
        <p:spPr>
          <a:xfrm>
            <a:off x="9360" y="1801800"/>
            <a:ext cx="123120" cy="126360"/>
          </a:xfrm>
          <a:custGeom>
            <a:avLst/>
            <a:gdLst/>
            <a:ahLst/>
            <a:cxnLst/>
            <a:rect l="l" t="t" r="r" b="b"/>
            <a:pathLst>
              <a:path w="78" h="80">
                <a:moveTo>
                  <a:pt x="6" y="80"/>
                </a:moveTo>
                <a:lnTo>
                  <a:pt x="0" y="71"/>
                </a:lnTo>
                <a:lnTo>
                  <a:pt x="69" y="0"/>
                </a:lnTo>
                <a:lnTo>
                  <a:pt x="78" y="9"/>
                </a:lnTo>
                <a:lnTo>
                  <a:pt x="6" y="8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CustomShape 14"/>
          <p:cNvSpPr/>
          <p:nvPr/>
        </p:nvSpPr>
        <p:spPr>
          <a:xfrm>
            <a:off x="-9360" y="3549600"/>
            <a:ext cx="146880" cy="480240"/>
          </a:xfrm>
          <a:custGeom>
            <a:avLst/>
            <a:gdLst/>
            <a:ahLst/>
            <a:cxnLst/>
            <a:rect l="l" t="t" r="r" b="b"/>
            <a:pathLst>
              <a:path w="93" h="303">
                <a:moveTo>
                  <a:pt x="93" y="303"/>
                </a:moveTo>
                <a:lnTo>
                  <a:pt x="78" y="303"/>
                </a:lnTo>
                <a:lnTo>
                  <a:pt x="78" y="78"/>
                </a:lnTo>
                <a:lnTo>
                  <a:pt x="0" y="12"/>
                </a:lnTo>
                <a:lnTo>
                  <a:pt x="12" y="0"/>
                </a:lnTo>
                <a:lnTo>
                  <a:pt x="93" y="69"/>
                </a:lnTo>
                <a:lnTo>
                  <a:pt x="93" y="30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15"/>
          <p:cNvSpPr/>
          <p:nvPr/>
        </p:nvSpPr>
        <p:spPr>
          <a:xfrm>
            <a:off x="128520" y="1382760"/>
            <a:ext cx="142200" cy="475560"/>
          </a:xfrm>
          <a:custGeom>
            <a:avLst/>
            <a:gdLst/>
            <a:ahLst/>
            <a:cxnLst/>
            <a:rect l="l" t="t" r="r" b="b"/>
            <a:pathLst>
              <a:path w="90" h="300">
                <a:moveTo>
                  <a:pt x="90" y="300"/>
                </a:moveTo>
                <a:lnTo>
                  <a:pt x="78" y="300"/>
                </a:lnTo>
                <a:lnTo>
                  <a:pt x="78" y="84"/>
                </a:lnTo>
                <a:lnTo>
                  <a:pt x="0" y="9"/>
                </a:lnTo>
                <a:lnTo>
                  <a:pt x="9" y="0"/>
                </a:lnTo>
                <a:lnTo>
                  <a:pt x="90" y="81"/>
                </a:lnTo>
                <a:lnTo>
                  <a:pt x="90" y="30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CustomShape 16"/>
          <p:cNvSpPr/>
          <p:nvPr/>
        </p:nvSpPr>
        <p:spPr>
          <a:xfrm>
            <a:off x="204840" y="1849320"/>
            <a:ext cx="113760" cy="107280"/>
          </a:xfrm>
          <a:custGeom>
            <a:avLst/>
            <a:gdLst/>
            <a:ahLst/>
            <a:cxnLst/>
            <a:rect l="l" t="t" r="r" b="b"/>
            <a:pathLst>
              <a:path w="24" h="23">
                <a:moveTo>
                  <a:pt x="12" y="23"/>
                </a:moveTo>
                <a:cubicBezTo>
                  <a:pt x="6" y="23"/>
                  <a:pt x="0" y="18"/>
                  <a:pt x="0" y="12"/>
                </a:cubicBezTo>
                <a:cubicBezTo>
                  <a:pt x="0" y="5"/>
                  <a:pt x="6" y="0"/>
                  <a:pt x="12" y="0"/>
                </a:cubicBezTo>
                <a:cubicBezTo>
                  <a:pt x="18" y="0"/>
                  <a:pt x="24" y="5"/>
                  <a:pt x="24" y="12"/>
                </a:cubicBezTo>
                <a:cubicBezTo>
                  <a:pt x="24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20" y="16"/>
                  <a:pt x="20" y="12"/>
                </a:cubicBezTo>
                <a:cubicBezTo>
                  <a:pt x="20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17"/>
          <p:cNvSpPr/>
          <p:nvPr/>
        </p:nvSpPr>
        <p:spPr>
          <a:xfrm>
            <a:off x="133200" y="466236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8"/>
          <p:cNvSpPr/>
          <p:nvPr/>
        </p:nvSpPr>
        <p:spPr>
          <a:xfrm>
            <a:off x="223920" y="5041800"/>
            <a:ext cx="369000" cy="1801080"/>
          </a:xfrm>
          <a:custGeom>
            <a:avLst/>
            <a:gdLst/>
            <a:ahLst/>
            <a:cxnLst/>
            <a:rect l="l" t="t" r="r" b="b"/>
            <a:pathLst>
              <a:path w="233" h="1135">
                <a:moveTo>
                  <a:pt x="15" y="1135"/>
                </a:moveTo>
                <a:lnTo>
                  <a:pt x="0" y="1135"/>
                </a:lnTo>
                <a:lnTo>
                  <a:pt x="0" y="515"/>
                </a:lnTo>
                <a:lnTo>
                  <a:pt x="0" y="512"/>
                </a:lnTo>
                <a:lnTo>
                  <a:pt x="218" y="0"/>
                </a:lnTo>
                <a:lnTo>
                  <a:pt x="233" y="6"/>
                </a:lnTo>
                <a:lnTo>
                  <a:pt x="15" y="518"/>
                </a:lnTo>
                <a:lnTo>
                  <a:pt x="15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ustomShape 19"/>
          <p:cNvSpPr/>
          <p:nvPr/>
        </p:nvSpPr>
        <p:spPr>
          <a:xfrm>
            <a:off x="5256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20"/>
          <p:cNvSpPr/>
          <p:nvPr/>
        </p:nvSpPr>
        <p:spPr>
          <a:xfrm>
            <a:off x="-14400" y="5627520"/>
            <a:ext cx="84960" cy="1215360"/>
          </a:xfrm>
          <a:custGeom>
            <a:avLst/>
            <a:gdLst/>
            <a:ahLst/>
            <a:cxnLst/>
            <a:rect l="l" t="t" r="r" b="b"/>
            <a:pathLst>
              <a:path w="54" h="766">
                <a:moveTo>
                  <a:pt x="54" y="766"/>
                </a:moveTo>
                <a:lnTo>
                  <a:pt x="36" y="766"/>
                </a:lnTo>
                <a:lnTo>
                  <a:pt x="36" y="149"/>
                </a:lnTo>
                <a:lnTo>
                  <a:pt x="0" y="3"/>
                </a:lnTo>
                <a:lnTo>
                  <a:pt x="18" y="0"/>
                </a:lnTo>
                <a:lnTo>
                  <a:pt x="54" y="146"/>
                </a:lnTo>
                <a:lnTo>
                  <a:pt x="54" y="76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21"/>
          <p:cNvSpPr/>
          <p:nvPr/>
        </p:nvSpPr>
        <p:spPr>
          <a:xfrm>
            <a:off x="527040" y="4867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stomShape 22"/>
          <p:cNvSpPr/>
          <p:nvPr/>
        </p:nvSpPr>
        <p:spPr>
          <a:xfrm>
            <a:off x="309600" y="5423040"/>
            <a:ext cx="374040" cy="1424880"/>
          </a:xfrm>
          <a:custGeom>
            <a:avLst/>
            <a:gdLst/>
            <a:ahLst/>
            <a:cxnLst/>
            <a:rect l="l" t="t" r="r" b="b"/>
            <a:pathLst>
              <a:path w="236" h="898">
                <a:moveTo>
                  <a:pt x="18" y="898"/>
                </a:moveTo>
                <a:lnTo>
                  <a:pt x="0" y="898"/>
                </a:lnTo>
                <a:lnTo>
                  <a:pt x="0" y="515"/>
                </a:lnTo>
                <a:lnTo>
                  <a:pt x="3" y="512"/>
                </a:lnTo>
                <a:lnTo>
                  <a:pt x="221" y="0"/>
                </a:lnTo>
                <a:lnTo>
                  <a:pt x="236" y="6"/>
                </a:lnTo>
                <a:lnTo>
                  <a:pt x="18" y="518"/>
                </a:lnTo>
                <a:lnTo>
                  <a:pt x="18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23"/>
          <p:cNvSpPr/>
          <p:nvPr/>
        </p:nvSpPr>
        <p:spPr>
          <a:xfrm>
            <a:off x="569880" y="594504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15" y="575"/>
                </a:moveTo>
                <a:lnTo>
                  <a:pt x="0" y="569"/>
                </a:lnTo>
                <a:lnTo>
                  <a:pt x="81" y="383"/>
                </a:lnTo>
                <a:lnTo>
                  <a:pt x="81" y="0"/>
                </a:lnTo>
                <a:lnTo>
                  <a:pt x="96" y="0"/>
                </a:lnTo>
                <a:lnTo>
                  <a:pt x="96" y="386"/>
                </a:lnTo>
                <a:lnTo>
                  <a:pt x="15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24"/>
          <p:cNvSpPr/>
          <p:nvPr/>
        </p:nvSpPr>
        <p:spPr>
          <a:xfrm>
            <a:off x="612720" y="5246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" name="CustomShape 25"/>
          <p:cNvSpPr/>
          <p:nvPr/>
        </p:nvSpPr>
        <p:spPr>
          <a:xfrm>
            <a:off x="612720" y="57643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CustomShape 26"/>
          <p:cNvSpPr/>
          <p:nvPr/>
        </p:nvSpPr>
        <p:spPr>
          <a:xfrm>
            <a:off x="669960" y="6330960"/>
            <a:ext cx="416880" cy="516960"/>
          </a:xfrm>
          <a:custGeom>
            <a:avLst/>
            <a:gdLst/>
            <a:ahLst/>
            <a:cxnLst/>
            <a:rect l="l" t="t" r="r" b="b"/>
            <a:pathLst>
              <a:path w="263" h="326">
                <a:moveTo>
                  <a:pt x="15" y="326"/>
                </a:moveTo>
                <a:lnTo>
                  <a:pt x="0" y="320"/>
                </a:lnTo>
                <a:lnTo>
                  <a:pt x="45" y="206"/>
                </a:lnTo>
                <a:lnTo>
                  <a:pt x="48" y="206"/>
                </a:lnTo>
                <a:lnTo>
                  <a:pt x="254" y="0"/>
                </a:lnTo>
                <a:lnTo>
                  <a:pt x="263" y="12"/>
                </a:lnTo>
                <a:lnTo>
                  <a:pt x="60" y="215"/>
                </a:lnTo>
                <a:lnTo>
                  <a:pt x="15" y="32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" name="CustomShape 27"/>
          <p:cNvSpPr/>
          <p:nvPr/>
        </p:nvSpPr>
        <p:spPr>
          <a:xfrm>
            <a:off x="1049400" y="6221520"/>
            <a:ext cx="156600" cy="146880"/>
          </a:xfrm>
          <a:custGeom>
            <a:avLst/>
            <a:gdLst/>
            <a:ahLst/>
            <a:cxnLst/>
            <a:rect l="l" t="t" r="r" b="b"/>
            <a:pathLst>
              <a:path w="33" h="31">
                <a:moveTo>
                  <a:pt x="16" y="31"/>
                </a:moveTo>
                <a:cubicBezTo>
                  <a:pt x="12" y="31"/>
                  <a:pt x="8" y="29"/>
                  <a:pt x="5" y="26"/>
                </a:cubicBezTo>
                <a:cubicBezTo>
                  <a:pt x="2" y="24"/>
                  <a:pt x="0" y="20"/>
                  <a:pt x="0" y="15"/>
                </a:cubicBezTo>
                <a:cubicBezTo>
                  <a:pt x="0" y="11"/>
                  <a:pt x="2" y="7"/>
                  <a:pt x="5" y="4"/>
                </a:cubicBezTo>
                <a:cubicBezTo>
                  <a:pt x="8" y="1"/>
                  <a:pt x="12" y="0"/>
                  <a:pt x="16" y="0"/>
                </a:cubicBezTo>
                <a:cubicBezTo>
                  <a:pt x="20" y="0"/>
                  <a:pt x="24" y="1"/>
                  <a:pt x="27" y="4"/>
                </a:cubicBezTo>
                <a:cubicBezTo>
                  <a:pt x="33" y="10"/>
                  <a:pt x="33" y="20"/>
                  <a:pt x="27" y="26"/>
                </a:cubicBezTo>
                <a:cubicBezTo>
                  <a:pt x="24" y="29"/>
                  <a:pt x="20" y="31"/>
                  <a:pt x="16" y="31"/>
                </a:cubicBezTo>
                <a:close/>
                <a:moveTo>
                  <a:pt x="16" y="4"/>
                </a:moveTo>
                <a:cubicBezTo>
                  <a:pt x="13" y="4"/>
                  <a:pt x="10" y="5"/>
                  <a:pt x="8" y="7"/>
                </a:cubicBezTo>
                <a:cubicBezTo>
                  <a:pt x="6" y="9"/>
                  <a:pt x="4" y="12"/>
                  <a:pt x="4" y="15"/>
                </a:cubicBezTo>
                <a:cubicBezTo>
                  <a:pt x="4" y="19"/>
                  <a:pt x="6" y="21"/>
                  <a:pt x="8" y="24"/>
                </a:cubicBezTo>
                <a:cubicBezTo>
                  <a:pt x="10" y="26"/>
                  <a:pt x="13" y="27"/>
                  <a:pt x="16" y="27"/>
                </a:cubicBezTo>
                <a:cubicBezTo>
                  <a:pt x="19" y="27"/>
                  <a:pt x="22" y="26"/>
                  <a:pt x="24" y="24"/>
                </a:cubicBezTo>
                <a:cubicBezTo>
                  <a:pt x="29" y="19"/>
                  <a:pt x="29" y="12"/>
                  <a:pt x="24" y="7"/>
                </a:cubicBezTo>
                <a:cubicBezTo>
                  <a:pt x="22" y="5"/>
                  <a:pt x="19" y="4"/>
                  <a:pt x="16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" name="CustomShape 28"/>
          <p:cNvSpPr/>
          <p:nvPr/>
        </p:nvSpPr>
        <p:spPr>
          <a:xfrm>
            <a:off x="11484000" y="0"/>
            <a:ext cx="416880" cy="511920"/>
          </a:xfrm>
          <a:custGeom>
            <a:avLst/>
            <a:gdLst/>
            <a:ahLst/>
            <a:cxnLst/>
            <a:rect l="l" t="t" r="r" b="b"/>
            <a:pathLst>
              <a:path w="263" h="323">
                <a:moveTo>
                  <a:pt x="12" y="323"/>
                </a:moveTo>
                <a:lnTo>
                  <a:pt x="0" y="314"/>
                </a:lnTo>
                <a:lnTo>
                  <a:pt x="203" y="108"/>
                </a:lnTo>
                <a:lnTo>
                  <a:pt x="248" y="0"/>
                </a:lnTo>
                <a:lnTo>
                  <a:pt x="263" y="6"/>
                </a:lnTo>
                <a:lnTo>
                  <a:pt x="218" y="117"/>
                </a:lnTo>
                <a:lnTo>
                  <a:pt x="218" y="117"/>
                </a:lnTo>
                <a:lnTo>
                  <a:pt x="12" y="32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" name="CustomShape 29"/>
          <p:cNvSpPr/>
          <p:nvPr/>
        </p:nvSpPr>
        <p:spPr>
          <a:xfrm>
            <a:off x="11364840" y="474840"/>
            <a:ext cx="156600" cy="151560"/>
          </a:xfrm>
          <a:custGeom>
            <a:avLst/>
            <a:gdLst/>
            <a:ahLst/>
            <a:cxnLst/>
            <a:rect l="l" t="t" r="r" b="b"/>
            <a:pathLst>
              <a:path w="33" h="32">
                <a:moveTo>
                  <a:pt x="17" y="32"/>
                </a:moveTo>
                <a:cubicBezTo>
                  <a:pt x="13" y="32"/>
                  <a:pt x="9" y="30"/>
                  <a:pt x="6" y="27"/>
                </a:cubicBezTo>
                <a:cubicBezTo>
                  <a:pt x="0" y="21"/>
                  <a:pt x="0" y="11"/>
                  <a:pt x="6" y="5"/>
                </a:cubicBezTo>
                <a:cubicBezTo>
                  <a:pt x="9" y="2"/>
                  <a:pt x="13" y="0"/>
                  <a:pt x="17" y="0"/>
                </a:cubicBezTo>
                <a:cubicBezTo>
                  <a:pt x="21" y="0"/>
                  <a:pt x="25" y="2"/>
                  <a:pt x="28" y="5"/>
                </a:cubicBezTo>
                <a:cubicBezTo>
                  <a:pt x="31" y="8"/>
                  <a:pt x="33" y="12"/>
                  <a:pt x="33" y="16"/>
                </a:cubicBezTo>
                <a:cubicBezTo>
                  <a:pt x="33" y="20"/>
                  <a:pt x="31" y="24"/>
                  <a:pt x="28" y="27"/>
                </a:cubicBezTo>
                <a:cubicBezTo>
                  <a:pt x="25" y="30"/>
                  <a:pt x="21" y="32"/>
                  <a:pt x="17" y="32"/>
                </a:cubicBezTo>
                <a:close/>
                <a:moveTo>
                  <a:pt x="17" y="4"/>
                </a:moveTo>
                <a:cubicBezTo>
                  <a:pt x="14" y="4"/>
                  <a:pt x="11" y="6"/>
                  <a:pt x="9" y="8"/>
                </a:cubicBezTo>
                <a:cubicBezTo>
                  <a:pt x="4" y="12"/>
                  <a:pt x="4" y="20"/>
                  <a:pt x="9" y="24"/>
                </a:cubicBezTo>
                <a:cubicBezTo>
                  <a:pt x="11" y="27"/>
                  <a:pt x="14" y="28"/>
                  <a:pt x="17" y="28"/>
                </a:cubicBezTo>
                <a:cubicBezTo>
                  <a:pt x="20" y="28"/>
                  <a:pt x="23" y="27"/>
                  <a:pt x="26" y="24"/>
                </a:cubicBezTo>
                <a:cubicBezTo>
                  <a:pt x="30" y="20"/>
                  <a:pt x="30" y="12"/>
                  <a:pt x="26" y="8"/>
                </a:cubicBezTo>
                <a:cubicBezTo>
                  <a:pt x="23" y="6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" name="CustomShape 30"/>
          <p:cNvSpPr/>
          <p:nvPr/>
        </p:nvSpPr>
        <p:spPr>
          <a:xfrm>
            <a:off x="11631600" y="1539720"/>
            <a:ext cx="18828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CustomShape 31"/>
          <p:cNvSpPr/>
          <p:nvPr/>
        </p:nvSpPr>
        <p:spPr>
          <a:xfrm>
            <a:off x="11531520" y="5694480"/>
            <a:ext cx="297720" cy="1153440"/>
          </a:xfrm>
          <a:custGeom>
            <a:avLst/>
            <a:gdLst/>
            <a:ahLst/>
            <a:cxnLst/>
            <a:rect l="l" t="t" r="r" b="b"/>
            <a:pathLst>
              <a:path w="188" h="727">
                <a:moveTo>
                  <a:pt x="15" y="727"/>
                </a:moveTo>
                <a:lnTo>
                  <a:pt x="0" y="727"/>
                </a:lnTo>
                <a:lnTo>
                  <a:pt x="0" y="407"/>
                </a:lnTo>
                <a:lnTo>
                  <a:pt x="0" y="407"/>
                </a:lnTo>
                <a:lnTo>
                  <a:pt x="176" y="0"/>
                </a:lnTo>
                <a:lnTo>
                  <a:pt x="188" y="6"/>
                </a:lnTo>
                <a:lnTo>
                  <a:pt x="15" y="410"/>
                </a:lnTo>
                <a:lnTo>
                  <a:pt x="15" y="727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" name="CustomShape 32"/>
          <p:cNvSpPr/>
          <p:nvPr/>
        </p:nvSpPr>
        <p:spPr>
          <a:xfrm>
            <a:off x="11773080" y="5551560"/>
            <a:ext cx="156600" cy="154800"/>
          </a:xfrm>
          <a:custGeom>
            <a:avLst/>
            <a:gdLst/>
            <a:ahLst/>
            <a:cxnLst/>
            <a:rect l="l" t="t" r="r" b="b"/>
            <a:pathLst>
              <a:path w="33" h="33">
                <a:moveTo>
                  <a:pt x="17" y="33"/>
                </a:moveTo>
                <a:cubicBezTo>
                  <a:pt x="8" y="33"/>
                  <a:pt x="0" y="25"/>
                  <a:pt x="0" y="16"/>
                </a:cubicBezTo>
                <a:cubicBezTo>
                  <a:pt x="0" y="7"/>
                  <a:pt x="8" y="0"/>
                  <a:pt x="17" y="0"/>
                </a:cubicBezTo>
                <a:cubicBezTo>
                  <a:pt x="26" y="0"/>
                  <a:pt x="33" y="7"/>
                  <a:pt x="33" y="16"/>
                </a:cubicBezTo>
                <a:cubicBezTo>
                  <a:pt x="33" y="25"/>
                  <a:pt x="26" y="33"/>
                  <a:pt x="17" y="33"/>
                </a:cubicBezTo>
                <a:close/>
                <a:moveTo>
                  <a:pt x="17" y="4"/>
                </a:moveTo>
                <a:cubicBezTo>
                  <a:pt x="10" y="4"/>
                  <a:pt x="4" y="9"/>
                  <a:pt x="4" y="16"/>
                </a:cubicBezTo>
                <a:cubicBezTo>
                  <a:pt x="4" y="23"/>
                  <a:pt x="10" y="29"/>
                  <a:pt x="17" y="29"/>
                </a:cubicBezTo>
                <a:cubicBezTo>
                  <a:pt x="23" y="29"/>
                  <a:pt x="29" y="23"/>
                  <a:pt x="29" y="16"/>
                </a:cubicBezTo>
                <a:cubicBezTo>
                  <a:pt x="29" y="9"/>
                  <a:pt x="23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" name="CustomShape 33"/>
          <p:cNvSpPr/>
          <p:nvPr/>
        </p:nvSpPr>
        <p:spPr>
          <a:xfrm>
            <a:off x="11711160" y="4680"/>
            <a:ext cx="304200" cy="1544040"/>
          </a:xfrm>
          <a:custGeom>
            <a:avLst/>
            <a:gdLst/>
            <a:ahLst/>
            <a:cxnLst/>
            <a:rect l="l" t="t" r="r" b="b"/>
            <a:pathLst>
              <a:path w="192" h="973">
                <a:moveTo>
                  <a:pt x="15" y="973"/>
                </a:moveTo>
                <a:lnTo>
                  <a:pt x="0" y="973"/>
                </a:lnTo>
                <a:lnTo>
                  <a:pt x="0" y="790"/>
                </a:lnTo>
                <a:lnTo>
                  <a:pt x="174" y="614"/>
                </a:lnTo>
                <a:lnTo>
                  <a:pt x="174" y="0"/>
                </a:lnTo>
                <a:lnTo>
                  <a:pt x="192" y="0"/>
                </a:lnTo>
                <a:lnTo>
                  <a:pt x="192" y="620"/>
                </a:lnTo>
                <a:lnTo>
                  <a:pt x="15" y="796"/>
                </a:lnTo>
                <a:lnTo>
                  <a:pt x="15" y="97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" name="CustomShape 34"/>
          <p:cNvSpPr/>
          <p:nvPr/>
        </p:nvSpPr>
        <p:spPr>
          <a:xfrm>
            <a:off x="11636280" y="4867200"/>
            <a:ext cx="18828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" name="CustomShape 35"/>
          <p:cNvSpPr/>
          <p:nvPr/>
        </p:nvSpPr>
        <p:spPr>
          <a:xfrm>
            <a:off x="11441160" y="5046840"/>
            <a:ext cx="307080" cy="1801080"/>
          </a:xfrm>
          <a:custGeom>
            <a:avLst/>
            <a:gdLst/>
            <a:ahLst/>
            <a:cxnLst/>
            <a:rect l="l" t="t" r="r" b="b"/>
            <a:pathLst>
              <a:path w="194" h="1135">
                <a:moveTo>
                  <a:pt x="18" y="1135"/>
                </a:moveTo>
                <a:lnTo>
                  <a:pt x="0" y="1135"/>
                </a:lnTo>
                <a:lnTo>
                  <a:pt x="0" y="354"/>
                </a:lnTo>
                <a:lnTo>
                  <a:pt x="176" y="177"/>
                </a:lnTo>
                <a:lnTo>
                  <a:pt x="176" y="0"/>
                </a:lnTo>
                <a:lnTo>
                  <a:pt x="194" y="0"/>
                </a:lnTo>
                <a:lnTo>
                  <a:pt x="194" y="183"/>
                </a:lnTo>
                <a:lnTo>
                  <a:pt x="18" y="360"/>
                </a:lnTo>
                <a:lnTo>
                  <a:pt x="18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" name="CustomShape 36"/>
          <p:cNvSpPr/>
          <p:nvPr/>
        </p:nvSpPr>
        <p:spPr>
          <a:xfrm>
            <a:off x="11849040" y="64166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" name="CustomShape 37"/>
          <p:cNvSpPr/>
          <p:nvPr/>
        </p:nvSpPr>
        <p:spPr>
          <a:xfrm>
            <a:off x="11939760" y="6595920"/>
            <a:ext cx="23040" cy="25164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Picture 2"/>
          <p:cNvPicPr/>
          <p:nvPr/>
        </p:nvPicPr>
        <p:blipFill>
          <a:blip r:embed="rId1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39" name="CustomShape 38"/>
          <p:cNvSpPr/>
          <p:nvPr/>
        </p:nvSpPr>
        <p:spPr>
          <a:xfrm>
            <a:off x="1209600" y="468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stomShape 39"/>
          <p:cNvSpPr/>
          <p:nvPr/>
        </p:nvSpPr>
        <p:spPr>
          <a:xfrm>
            <a:off x="1128600" y="217656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40"/>
          <p:cNvSpPr/>
          <p:nvPr/>
        </p:nvSpPr>
        <p:spPr>
          <a:xfrm>
            <a:off x="1123920" y="4021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41"/>
          <p:cNvSpPr/>
          <p:nvPr/>
        </p:nvSpPr>
        <p:spPr>
          <a:xfrm>
            <a:off x="414360" y="9360"/>
            <a:ext cx="27720" cy="44809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42"/>
          <p:cNvSpPr/>
          <p:nvPr/>
        </p:nvSpPr>
        <p:spPr>
          <a:xfrm>
            <a:off x="33336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43"/>
          <p:cNvSpPr/>
          <p:nvPr/>
        </p:nvSpPr>
        <p:spPr>
          <a:xfrm>
            <a:off x="190440" y="9360"/>
            <a:ext cx="151560" cy="907200"/>
          </a:xfrm>
          <a:custGeom>
            <a:avLst/>
            <a:gdLst/>
            <a:ahLst/>
            <a:cxnLst/>
            <a:rect l="l" t="t" r="r" b="b"/>
            <a:pathLst>
              <a:path w="96" h="572">
                <a:moveTo>
                  <a:pt x="15" y="572"/>
                </a:moveTo>
                <a:lnTo>
                  <a:pt x="0" y="566"/>
                </a:lnTo>
                <a:lnTo>
                  <a:pt x="81" y="380"/>
                </a:lnTo>
                <a:lnTo>
                  <a:pt x="81" y="0"/>
                </a:lnTo>
                <a:lnTo>
                  <a:pt x="96" y="0"/>
                </a:lnTo>
                <a:lnTo>
                  <a:pt x="96" y="383"/>
                </a:lnTo>
                <a:lnTo>
                  <a:pt x="15" y="57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44"/>
          <p:cNvSpPr/>
          <p:nvPr/>
        </p:nvSpPr>
        <p:spPr>
          <a:xfrm>
            <a:off x="1290600" y="14400"/>
            <a:ext cx="375480" cy="1801080"/>
          </a:xfrm>
          <a:custGeom>
            <a:avLst/>
            <a:gdLst/>
            <a:ahLst/>
            <a:cxnLst/>
            <a:rect l="l" t="t" r="r" b="b"/>
            <a:pathLst>
              <a:path w="237" h="1135">
                <a:moveTo>
                  <a:pt x="222" y="1135"/>
                </a:moveTo>
                <a:lnTo>
                  <a:pt x="0" y="620"/>
                </a:lnTo>
                <a:lnTo>
                  <a:pt x="0" y="0"/>
                </a:lnTo>
                <a:lnTo>
                  <a:pt x="18" y="0"/>
                </a:lnTo>
                <a:lnTo>
                  <a:pt x="18" y="617"/>
                </a:lnTo>
                <a:lnTo>
                  <a:pt x="237" y="1129"/>
                </a:lnTo>
                <a:lnTo>
                  <a:pt x="222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45"/>
          <p:cNvSpPr/>
          <p:nvPr/>
        </p:nvSpPr>
        <p:spPr>
          <a:xfrm>
            <a:off x="1600200" y="18018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46"/>
          <p:cNvSpPr/>
          <p:nvPr/>
        </p:nvSpPr>
        <p:spPr>
          <a:xfrm>
            <a:off x="1380960" y="9360"/>
            <a:ext cx="370800" cy="1424880"/>
          </a:xfrm>
          <a:custGeom>
            <a:avLst/>
            <a:gdLst/>
            <a:ahLst/>
            <a:cxnLst/>
            <a:rect l="l" t="t" r="r" b="b"/>
            <a:pathLst>
              <a:path w="234" h="898">
                <a:moveTo>
                  <a:pt x="219" y="898"/>
                </a:moveTo>
                <a:lnTo>
                  <a:pt x="0" y="383"/>
                </a:lnTo>
                <a:lnTo>
                  <a:pt x="0" y="0"/>
                </a:lnTo>
                <a:lnTo>
                  <a:pt x="15" y="0"/>
                </a:lnTo>
                <a:lnTo>
                  <a:pt x="15" y="380"/>
                </a:lnTo>
                <a:lnTo>
                  <a:pt x="234" y="892"/>
                </a:lnTo>
                <a:lnTo>
                  <a:pt x="219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47"/>
          <p:cNvSpPr/>
          <p:nvPr/>
        </p:nvSpPr>
        <p:spPr>
          <a:xfrm>
            <a:off x="1643040" y="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96" y="575"/>
                </a:moveTo>
                <a:lnTo>
                  <a:pt x="78" y="575"/>
                </a:lnTo>
                <a:lnTo>
                  <a:pt x="78" y="192"/>
                </a:lnTo>
                <a:lnTo>
                  <a:pt x="0" y="6"/>
                </a:lnTo>
                <a:lnTo>
                  <a:pt x="15" y="0"/>
                </a:lnTo>
                <a:lnTo>
                  <a:pt x="96" y="189"/>
                </a:lnTo>
                <a:lnTo>
                  <a:pt x="96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48"/>
          <p:cNvSpPr/>
          <p:nvPr/>
        </p:nvSpPr>
        <p:spPr>
          <a:xfrm>
            <a:off x="1685880" y="14209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49"/>
          <p:cNvSpPr/>
          <p:nvPr/>
        </p:nvSpPr>
        <p:spPr>
          <a:xfrm>
            <a:off x="168588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50"/>
          <p:cNvSpPr/>
          <p:nvPr/>
        </p:nvSpPr>
        <p:spPr>
          <a:xfrm>
            <a:off x="1743120" y="4680"/>
            <a:ext cx="418320" cy="521640"/>
          </a:xfrm>
          <a:custGeom>
            <a:avLst/>
            <a:gdLst/>
            <a:ahLst/>
            <a:cxnLst/>
            <a:rect l="l" t="t" r="r" b="b"/>
            <a:pathLst>
              <a:path w="264" h="329">
                <a:moveTo>
                  <a:pt x="252" y="329"/>
                </a:moveTo>
                <a:lnTo>
                  <a:pt x="45" y="120"/>
                </a:lnTo>
                <a:lnTo>
                  <a:pt x="0" y="6"/>
                </a:lnTo>
                <a:lnTo>
                  <a:pt x="15" y="0"/>
                </a:lnTo>
                <a:lnTo>
                  <a:pt x="60" y="111"/>
                </a:lnTo>
                <a:lnTo>
                  <a:pt x="264" y="317"/>
                </a:lnTo>
                <a:lnTo>
                  <a:pt x="252" y="329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51"/>
          <p:cNvSpPr/>
          <p:nvPr/>
        </p:nvSpPr>
        <p:spPr>
          <a:xfrm>
            <a:off x="2119320" y="488880"/>
            <a:ext cx="161280" cy="146880"/>
          </a:xfrm>
          <a:custGeom>
            <a:avLst/>
            <a:gdLst/>
            <a:ahLst/>
            <a:cxnLst/>
            <a:rect l="l" t="t" r="r" b="b"/>
            <a:pathLst>
              <a:path w="34" h="31">
                <a:moveTo>
                  <a:pt x="17" y="31"/>
                </a:moveTo>
                <a:cubicBezTo>
                  <a:pt x="13" y="31"/>
                  <a:pt x="9" y="30"/>
                  <a:pt x="6" y="27"/>
                </a:cubicBezTo>
                <a:cubicBezTo>
                  <a:pt x="0" y="20"/>
                  <a:pt x="0" y="10"/>
                  <a:pt x="6" y="4"/>
                </a:cubicBezTo>
                <a:cubicBezTo>
                  <a:pt x="9" y="1"/>
                  <a:pt x="13" y="0"/>
                  <a:pt x="17" y="0"/>
                </a:cubicBezTo>
                <a:cubicBezTo>
                  <a:pt x="21" y="0"/>
                  <a:pt x="25" y="1"/>
                  <a:pt x="28" y="4"/>
                </a:cubicBezTo>
                <a:cubicBezTo>
                  <a:pt x="34" y="10"/>
                  <a:pt x="34" y="20"/>
                  <a:pt x="28" y="27"/>
                </a:cubicBezTo>
                <a:cubicBezTo>
                  <a:pt x="25" y="30"/>
                  <a:pt x="21" y="31"/>
                  <a:pt x="17" y="31"/>
                </a:cubicBezTo>
                <a:close/>
                <a:moveTo>
                  <a:pt x="17" y="4"/>
                </a:moveTo>
                <a:cubicBezTo>
                  <a:pt x="14" y="4"/>
                  <a:pt x="11" y="5"/>
                  <a:pt x="9" y="7"/>
                </a:cubicBezTo>
                <a:cubicBezTo>
                  <a:pt x="4" y="12"/>
                  <a:pt x="4" y="19"/>
                  <a:pt x="9" y="24"/>
                </a:cubicBezTo>
                <a:cubicBezTo>
                  <a:pt x="11" y="26"/>
                  <a:pt x="14" y="27"/>
                  <a:pt x="17" y="27"/>
                </a:cubicBezTo>
                <a:cubicBezTo>
                  <a:pt x="20" y="27"/>
                  <a:pt x="23" y="26"/>
                  <a:pt x="25" y="24"/>
                </a:cubicBezTo>
                <a:cubicBezTo>
                  <a:pt x="30" y="19"/>
                  <a:pt x="30" y="12"/>
                  <a:pt x="25" y="7"/>
                </a:cubicBezTo>
                <a:cubicBezTo>
                  <a:pt x="23" y="5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52"/>
          <p:cNvSpPr/>
          <p:nvPr/>
        </p:nvSpPr>
        <p:spPr>
          <a:xfrm>
            <a:off x="952560" y="4680"/>
            <a:ext cx="151560" cy="907200"/>
          </a:xfrm>
          <a:custGeom>
            <a:avLst/>
            <a:gdLst/>
            <a:ahLst/>
            <a:cxnLst/>
            <a:rect l="l" t="t" r="r" b="b"/>
            <a:pathLst>
              <a:path w="96" h="572">
                <a:moveTo>
                  <a:pt x="15" y="572"/>
                </a:moveTo>
                <a:lnTo>
                  <a:pt x="0" y="572"/>
                </a:lnTo>
                <a:lnTo>
                  <a:pt x="0" y="189"/>
                </a:lnTo>
                <a:lnTo>
                  <a:pt x="81" y="0"/>
                </a:lnTo>
                <a:lnTo>
                  <a:pt x="96" y="6"/>
                </a:lnTo>
                <a:lnTo>
                  <a:pt x="15" y="192"/>
                </a:lnTo>
                <a:lnTo>
                  <a:pt x="15" y="57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53"/>
          <p:cNvSpPr/>
          <p:nvPr/>
        </p:nvSpPr>
        <p:spPr>
          <a:xfrm>
            <a:off x="86688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2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2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54"/>
          <p:cNvSpPr/>
          <p:nvPr/>
        </p:nvSpPr>
        <p:spPr>
          <a:xfrm>
            <a:off x="890640" y="15541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55"/>
          <p:cNvSpPr/>
          <p:nvPr/>
        </p:nvSpPr>
        <p:spPr>
          <a:xfrm>
            <a:off x="738360" y="5622840"/>
            <a:ext cx="337320" cy="1215360"/>
          </a:xfrm>
          <a:custGeom>
            <a:avLst/>
            <a:gdLst/>
            <a:ahLst/>
            <a:cxnLst/>
            <a:rect l="l" t="t" r="r" b="b"/>
            <a:pathLst>
              <a:path w="213" h="766">
                <a:moveTo>
                  <a:pt x="213" y="766"/>
                </a:moveTo>
                <a:lnTo>
                  <a:pt x="195" y="766"/>
                </a:lnTo>
                <a:lnTo>
                  <a:pt x="195" y="464"/>
                </a:lnTo>
                <a:lnTo>
                  <a:pt x="0" y="6"/>
                </a:lnTo>
                <a:lnTo>
                  <a:pt x="12" y="0"/>
                </a:lnTo>
                <a:lnTo>
                  <a:pt x="213" y="461"/>
                </a:lnTo>
                <a:lnTo>
                  <a:pt x="213" y="76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CustomShape 56"/>
          <p:cNvSpPr/>
          <p:nvPr/>
        </p:nvSpPr>
        <p:spPr>
          <a:xfrm>
            <a:off x="647640" y="5479920"/>
            <a:ext cx="156600" cy="156600"/>
          </a:xfrm>
          <a:custGeom>
            <a:avLst/>
            <a:gdLst/>
            <a:ahLst/>
            <a:cxnLst/>
            <a:rect l="l" t="t" r="r" b="b"/>
            <a:pathLst>
              <a:path w="33" h="33">
                <a:moveTo>
                  <a:pt x="17" y="33"/>
                </a:moveTo>
                <a:cubicBezTo>
                  <a:pt x="8" y="33"/>
                  <a:pt x="0" y="26"/>
                  <a:pt x="0" y="17"/>
                </a:cubicBezTo>
                <a:cubicBezTo>
                  <a:pt x="0" y="8"/>
                  <a:pt x="8" y="0"/>
                  <a:pt x="17" y="0"/>
                </a:cubicBezTo>
                <a:cubicBezTo>
                  <a:pt x="26" y="0"/>
                  <a:pt x="33" y="8"/>
                  <a:pt x="33" y="17"/>
                </a:cubicBezTo>
                <a:cubicBezTo>
                  <a:pt x="33" y="26"/>
                  <a:pt x="26" y="33"/>
                  <a:pt x="17" y="33"/>
                </a:cubicBezTo>
                <a:close/>
                <a:moveTo>
                  <a:pt x="17" y="4"/>
                </a:moveTo>
                <a:cubicBezTo>
                  <a:pt x="10" y="4"/>
                  <a:pt x="4" y="10"/>
                  <a:pt x="4" y="17"/>
                </a:cubicBezTo>
                <a:cubicBezTo>
                  <a:pt x="4" y="24"/>
                  <a:pt x="10" y="29"/>
                  <a:pt x="17" y="29"/>
                </a:cubicBezTo>
                <a:cubicBezTo>
                  <a:pt x="23" y="29"/>
                  <a:pt x="29" y="24"/>
                  <a:pt x="29" y="17"/>
                </a:cubicBezTo>
                <a:cubicBezTo>
                  <a:pt x="29" y="10"/>
                  <a:pt x="23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" name="CustomShape 57"/>
          <p:cNvSpPr/>
          <p:nvPr/>
        </p:nvSpPr>
        <p:spPr>
          <a:xfrm>
            <a:off x="6660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2" y="0"/>
                  <a:pt x="40" y="9"/>
                  <a:pt x="40" y="20"/>
                </a:cubicBezTo>
                <a:cubicBezTo>
                  <a:pt x="40" y="31"/>
                  <a:pt x="32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2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2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58"/>
          <p:cNvSpPr/>
          <p:nvPr/>
        </p:nvSpPr>
        <p:spPr>
          <a:xfrm>
            <a:off x="0" y="3897360"/>
            <a:ext cx="132480" cy="266040"/>
          </a:xfrm>
          <a:custGeom>
            <a:avLst/>
            <a:gdLst/>
            <a:ahLst/>
            <a:cxnLst/>
            <a:rect l="l" t="t" r="r" b="b"/>
            <a:pathLst>
              <a:path w="84" h="168">
                <a:moveTo>
                  <a:pt x="69" y="168"/>
                </a:moveTo>
                <a:lnTo>
                  <a:pt x="0" y="6"/>
                </a:lnTo>
                <a:lnTo>
                  <a:pt x="12" y="0"/>
                </a:lnTo>
                <a:lnTo>
                  <a:pt x="84" y="162"/>
                </a:lnTo>
                <a:lnTo>
                  <a:pt x="69" y="16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CustomShape 59"/>
          <p:cNvSpPr/>
          <p:nvPr/>
        </p:nvSpPr>
        <p:spPr>
          <a:xfrm>
            <a:off x="66600" y="414972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60"/>
          <p:cNvSpPr/>
          <p:nvPr/>
        </p:nvSpPr>
        <p:spPr>
          <a:xfrm>
            <a:off x="0" y="1644480"/>
            <a:ext cx="132480" cy="269280"/>
          </a:xfrm>
          <a:custGeom>
            <a:avLst/>
            <a:gdLst/>
            <a:ahLst/>
            <a:cxnLst/>
            <a:rect l="l" t="t" r="r" b="b"/>
            <a:pathLst>
              <a:path w="84" h="170">
                <a:moveTo>
                  <a:pt x="12" y="170"/>
                </a:moveTo>
                <a:lnTo>
                  <a:pt x="0" y="164"/>
                </a:lnTo>
                <a:lnTo>
                  <a:pt x="69" y="0"/>
                </a:lnTo>
                <a:lnTo>
                  <a:pt x="84" y="6"/>
                </a:lnTo>
                <a:lnTo>
                  <a:pt x="12" y="17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CustomShape 61"/>
          <p:cNvSpPr/>
          <p:nvPr/>
        </p:nvSpPr>
        <p:spPr>
          <a:xfrm>
            <a:off x="66600" y="14684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62"/>
          <p:cNvSpPr/>
          <p:nvPr/>
        </p:nvSpPr>
        <p:spPr>
          <a:xfrm>
            <a:off x="695160" y="4680"/>
            <a:ext cx="308880" cy="1558080"/>
          </a:xfrm>
          <a:custGeom>
            <a:avLst/>
            <a:gdLst/>
            <a:ahLst/>
            <a:cxnLst/>
            <a:rect l="l" t="t" r="r" b="b"/>
            <a:pathLst>
              <a:path w="195" h="982">
                <a:moveTo>
                  <a:pt x="195" y="982"/>
                </a:moveTo>
                <a:lnTo>
                  <a:pt x="177" y="982"/>
                </a:lnTo>
                <a:lnTo>
                  <a:pt x="177" y="805"/>
                </a:lnTo>
                <a:lnTo>
                  <a:pt x="0" y="629"/>
                </a:lnTo>
                <a:lnTo>
                  <a:pt x="0" y="0"/>
                </a:lnTo>
                <a:lnTo>
                  <a:pt x="18" y="0"/>
                </a:lnTo>
                <a:lnTo>
                  <a:pt x="18" y="623"/>
                </a:lnTo>
                <a:lnTo>
                  <a:pt x="195" y="796"/>
                </a:lnTo>
                <a:lnTo>
                  <a:pt x="195" y="98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63"/>
          <p:cNvSpPr/>
          <p:nvPr/>
        </p:nvSpPr>
        <p:spPr>
          <a:xfrm>
            <a:off x="57240" y="48816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64"/>
          <p:cNvSpPr/>
          <p:nvPr/>
        </p:nvSpPr>
        <p:spPr>
          <a:xfrm>
            <a:off x="138240" y="5060880"/>
            <a:ext cx="304200" cy="1777320"/>
          </a:xfrm>
          <a:custGeom>
            <a:avLst/>
            <a:gdLst/>
            <a:ahLst/>
            <a:cxnLst/>
            <a:rect l="l" t="t" r="r" b="b"/>
            <a:pathLst>
              <a:path w="192" h="1120">
                <a:moveTo>
                  <a:pt x="192" y="1120"/>
                </a:moveTo>
                <a:lnTo>
                  <a:pt x="177" y="1120"/>
                </a:lnTo>
                <a:lnTo>
                  <a:pt x="177" y="360"/>
                </a:lnTo>
                <a:lnTo>
                  <a:pt x="0" y="183"/>
                </a:lnTo>
                <a:lnTo>
                  <a:pt x="0" y="0"/>
                </a:lnTo>
                <a:lnTo>
                  <a:pt x="15" y="0"/>
                </a:lnTo>
                <a:lnTo>
                  <a:pt x="15" y="177"/>
                </a:lnTo>
                <a:lnTo>
                  <a:pt x="192" y="354"/>
                </a:lnTo>
                <a:lnTo>
                  <a:pt x="192" y="112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CustomShape 65"/>
          <p:cNvSpPr/>
          <p:nvPr/>
        </p:nvSpPr>
        <p:spPr>
          <a:xfrm>
            <a:off x="561960" y="64310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CustomShape 66"/>
          <p:cNvSpPr/>
          <p:nvPr/>
        </p:nvSpPr>
        <p:spPr>
          <a:xfrm>
            <a:off x="642960" y="6610320"/>
            <a:ext cx="23040" cy="24228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CustomShape 67"/>
          <p:cNvSpPr/>
          <p:nvPr/>
        </p:nvSpPr>
        <p:spPr>
          <a:xfrm>
            <a:off x="76320" y="64310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2" y="0"/>
                  <a:pt x="40" y="9"/>
                  <a:pt x="40" y="20"/>
                </a:cubicBezTo>
                <a:cubicBezTo>
                  <a:pt x="40" y="31"/>
                  <a:pt x="32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68"/>
          <p:cNvSpPr/>
          <p:nvPr/>
        </p:nvSpPr>
        <p:spPr>
          <a:xfrm>
            <a:off x="0" y="5978520"/>
            <a:ext cx="189720" cy="461160"/>
          </a:xfrm>
          <a:custGeom>
            <a:avLst/>
            <a:gdLst/>
            <a:ahLst/>
            <a:cxnLst/>
            <a:rect l="l" t="t" r="r" b="b"/>
            <a:pathLst>
              <a:path w="120" h="291">
                <a:moveTo>
                  <a:pt x="120" y="291"/>
                </a:moveTo>
                <a:lnTo>
                  <a:pt x="105" y="291"/>
                </a:lnTo>
                <a:lnTo>
                  <a:pt x="105" y="114"/>
                </a:lnTo>
                <a:lnTo>
                  <a:pt x="0" y="9"/>
                </a:lnTo>
                <a:lnTo>
                  <a:pt x="12" y="0"/>
                </a:lnTo>
                <a:lnTo>
                  <a:pt x="120" y="108"/>
                </a:lnTo>
                <a:lnTo>
                  <a:pt x="120" y="29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" name="CustomShape 69"/>
          <p:cNvSpPr/>
          <p:nvPr/>
        </p:nvSpPr>
        <p:spPr>
          <a:xfrm>
            <a:off x="1014480" y="1801800"/>
            <a:ext cx="213480" cy="754920"/>
          </a:xfrm>
          <a:custGeom>
            <a:avLst/>
            <a:gdLst/>
            <a:ahLst/>
            <a:cxnLst/>
            <a:rect l="l" t="t" r="r" b="b"/>
            <a:pathLst>
              <a:path w="135" h="476">
                <a:moveTo>
                  <a:pt x="12" y="476"/>
                </a:moveTo>
                <a:lnTo>
                  <a:pt x="0" y="476"/>
                </a:lnTo>
                <a:lnTo>
                  <a:pt x="0" y="128"/>
                </a:lnTo>
                <a:lnTo>
                  <a:pt x="126" y="0"/>
                </a:lnTo>
                <a:lnTo>
                  <a:pt x="135" y="9"/>
                </a:lnTo>
                <a:lnTo>
                  <a:pt x="12" y="131"/>
                </a:lnTo>
                <a:lnTo>
                  <a:pt x="12" y="47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" name="CustomShape 70"/>
          <p:cNvSpPr/>
          <p:nvPr/>
        </p:nvSpPr>
        <p:spPr>
          <a:xfrm>
            <a:off x="938160" y="2548080"/>
            <a:ext cx="165960" cy="159480"/>
          </a:xfrm>
          <a:custGeom>
            <a:avLst/>
            <a:gdLst/>
            <a:ahLst/>
            <a:cxnLst/>
            <a:rect l="l" t="t" r="r" b="b"/>
            <a:pathLst>
              <a:path w="35" h="34">
                <a:moveTo>
                  <a:pt x="18" y="34"/>
                </a:moveTo>
                <a:cubicBezTo>
                  <a:pt x="8" y="34"/>
                  <a:pt x="0" y="26"/>
                  <a:pt x="0" y="17"/>
                </a:cubicBezTo>
                <a:cubicBezTo>
                  <a:pt x="0" y="7"/>
                  <a:pt x="8" y="0"/>
                  <a:pt x="18" y="0"/>
                </a:cubicBezTo>
                <a:cubicBezTo>
                  <a:pt x="27" y="0"/>
                  <a:pt x="35" y="7"/>
                  <a:pt x="35" y="17"/>
                </a:cubicBezTo>
                <a:cubicBezTo>
                  <a:pt x="35" y="26"/>
                  <a:pt x="27" y="34"/>
                  <a:pt x="18" y="34"/>
                </a:cubicBezTo>
                <a:close/>
                <a:moveTo>
                  <a:pt x="18" y="4"/>
                </a:moveTo>
                <a:cubicBezTo>
                  <a:pt x="10" y="4"/>
                  <a:pt x="4" y="10"/>
                  <a:pt x="4" y="17"/>
                </a:cubicBezTo>
                <a:cubicBezTo>
                  <a:pt x="4" y="24"/>
                  <a:pt x="10" y="30"/>
                  <a:pt x="18" y="30"/>
                </a:cubicBezTo>
                <a:cubicBezTo>
                  <a:pt x="25" y="30"/>
                  <a:pt x="31" y="24"/>
                  <a:pt x="31" y="17"/>
                </a:cubicBezTo>
                <a:cubicBezTo>
                  <a:pt x="31" y="10"/>
                  <a:pt x="25" y="4"/>
                  <a:pt x="18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CustomShape 71"/>
          <p:cNvSpPr/>
          <p:nvPr/>
        </p:nvSpPr>
        <p:spPr>
          <a:xfrm>
            <a:off x="595440" y="4680"/>
            <a:ext cx="637560" cy="4025160"/>
          </a:xfrm>
          <a:custGeom>
            <a:avLst/>
            <a:gdLst/>
            <a:ahLst/>
            <a:cxnLst/>
            <a:rect l="l" t="t" r="r" b="b"/>
            <a:pathLst>
              <a:path w="402" h="2536">
                <a:moveTo>
                  <a:pt x="402" y="2536"/>
                </a:moveTo>
                <a:lnTo>
                  <a:pt x="387" y="2536"/>
                </a:lnTo>
                <a:lnTo>
                  <a:pt x="387" y="2311"/>
                </a:lnTo>
                <a:lnTo>
                  <a:pt x="0" y="1925"/>
                </a:lnTo>
                <a:lnTo>
                  <a:pt x="0" y="0"/>
                </a:lnTo>
                <a:lnTo>
                  <a:pt x="15" y="0"/>
                </a:lnTo>
                <a:lnTo>
                  <a:pt x="15" y="1916"/>
                </a:lnTo>
                <a:lnTo>
                  <a:pt x="402" y="2302"/>
                </a:lnTo>
                <a:lnTo>
                  <a:pt x="402" y="253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72"/>
          <p:cNvSpPr/>
          <p:nvPr/>
        </p:nvSpPr>
        <p:spPr>
          <a:xfrm>
            <a:off x="1224000" y="1382760"/>
            <a:ext cx="142200" cy="475560"/>
          </a:xfrm>
          <a:custGeom>
            <a:avLst/>
            <a:gdLst/>
            <a:ahLst/>
            <a:cxnLst/>
            <a:rect l="l" t="t" r="r" b="b"/>
            <a:pathLst>
              <a:path w="90" h="300">
                <a:moveTo>
                  <a:pt x="90" y="300"/>
                </a:moveTo>
                <a:lnTo>
                  <a:pt x="78" y="300"/>
                </a:lnTo>
                <a:lnTo>
                  <a:pt x="78" y="84"/>
                </a:lnTo>
                <a:lnTo>
                  <a:pt x="0" y="9"/>
                </a:lnTo>
                <a:lnTo>
                  <a:pt x="9" y="0"/>
                </a:lnTo>
                <a:lnTo>
                  <a:pt x="90" y="81"/>
                </a:lnTo>
                <a:lnTo>
                  <a:pt x="90" y="30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73"/>
          <p:cNvSpPr/>
          <p:nvPr/>
        </p:nvSpPr>
        <p:spPr>
          <a:xfrm>
            <a:off x="1300320" y="1849320"/>
            <a:ext cx="108720" cy="107280"/>
          </a:xfrm>
          <a:custGeom>
            <a:avLst/>
            <a:gdLst/>
            <a:ahLst/>
            <a:cxnLst/>
            <a:rect l="l" t="t" r="r" b="b"/>
            <a:pathLst>
              <a:path w="23" h="23">
                <a:moveTo>
                  <a:pt x="12" y="23"/>
                </a:moveTo>
                <a:cubicBezTo>
                  <a:pt x="5" y="23"/>
                  <a:pt x="0" y="18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8" y="0"/>
                  <a:pt x="23" y="5"/>
                  <a:pt x="23" y="12"/>
                </a:cubicBezTo>
                <a:cubicBezTo>
                  <a:pt x="23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19" y="16"/>
                  <a:pt x="19" y="12"/>
                </a:cubicBezTo>
                <a:cubicBezTo>
                  <a:pt x="19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74"/>
          <p:cNvSpPr/>
          <p:nvPr/>
        </p:nvSpPr>
        <p:spPr>
          <a:xfrm>
            <a:off x="281160" y="3417840"/>
            <a:ext cx="142200" cy="474120"/>
          </a:xfrm>
          <a:custGeom>
            <a:avLst/>
            <a:gdLst/>
            <a:ahLst/>
            <a:cxnLst/>
            <a:rect l="l" t="t" r="r" b="b"/>
            <a:pathLst>
              <a:path w="90" h="299">
                <a:moveTo>
                  <a:pt x="12" y="299"/>
                </a:moveTo>
                <a:lnTo>
                  <a:pt x="0" y="299"/>
                </a:lnTo>
                <a:lnTo>
                  <a:pt x="0" y="80"/>
                </a:lnTo>
                <a:lnTo>
                  <a:pt x="81" y="0"/>
                </a:lnTo>
                <a:lnTo>
                  <a:pt x="90" y="8"/>
                </a:lnTo>
                <a:lnTo>
                  <a:pt x="12" y="83"/>
                </a:lnTo>
                <a:lnTo>
                  <a:pt x="12" y="299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75"/>
          <p:cNvSpPr/>
          <p:nvPr/>
        </p:nvSpPr>
        <p:spPr>
          <a:xfrm>
            <a:off x="237960" y="3882960"/>
            <a:ext cx="108720" cy="108720"/>
          </a:xfrm>
          <a:custGeom>
            <a:avLst/>
            <a:gdLst/>
            <a:ahLst/>
            <a:cxnLst/>
            <a:rect l="l" t="t" r="r" b="b"/>
            <a:pathLst>
              <a:path w="23" h="23">
                <a:moveTo>
                  <a:pt x="11" y="23"/>
                </a:moveTo>
                <a:cubicBezTo>
                  <a:pt x="5" y="23"/>
                  <a:pt x="0" y="18"/>
                  <a:pt x="0" y="12"/>
                </a:cubicBezTo>
                <a:cubicBezTo>
                  <a:pt x="0" y="5"/>
                  <a:pt x="5" y="0"/>
                  <a:pt x="11" y="0"/>
                </a:cubicBezTo>
                <a:cubicBezTo>
                  <a:pt x="17" y="0"/>
                  <a:pt x="23" y="5"/>
                  <a:pt x="23" y="12"/>
                </a:cubicBezTo>
                <a:cubicBezTo>
                  <a:pt x="23" y="18"/>
                  <a:pt x="17" y="23"/>
                  <a:pt x="11" y="23"/>
                </a:cubicBezTo>
                <a:close/>
                <a:moveTo>
                  <a:pt x="11" y="4"/>
                </a:moveTo>
                <a:cubicBezTo>
                  <a:pt x="7" y="4"/>
                  <a:pt x="4" y="8"/>
                  <a:pt x="4" y="12"/>
                </a:cubicBezTo>
                <a:cubicBezTo>
                  <a:pt x="4" y="16"/>
                  <a:pt x="7" y="19"/>
                  <a:pt x="11" y="19"/>
                </a:cubicBezTo>
                <a:cubicBezTo>
                  <a:pt x="15" y="19"/>
                  <a:pt x="19" y="16"/>
                  <a:pt x="19" y="12"/>
                </a:cubicBezTo>
                <a:cubicBezTo>
                  <a:pt x="19" y="8"/>
                  <a:pt x="15" y="4"/>
                  <a:pt x="11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" name="CustomShape 76"/>
          <p:cNvSpPr/>
          <p:nvPr/>
        </p:nvSpPr>
        <p:spPr>
          <a:xfrm>
            <a:off x="4680" y="2166840"/>
            <a:ext cx="113760" cy="451800"/>
          </a:xfrm>
          <a:custGeom>
            <a:avLst/>
            <a:gdLst/>
            <a:ahLst/>
            <a:cxnLst/>
            <a:rect l="l" t="t" r="r" b="b"/>
            <a:pathLst>
              <a:path w="72" h="285">
                <a:moveTo>
                  <a:pt x="6" y="285"/>
                </a:moveTo>
                <a:lnTo>
                  <a:pt x="0" y="276"/>
                </a:lnTo>
                <a:lnTo>
                  <a:pt x="60" y="216"/>
                </a:lnTo>
                <a:lnTo>
                  <a:pt x="60" y="0"/>
                </a:lnTo>
                <a:lnTo>
                  <a:pt x="72" y="0"/>
                </a:lnTo>
                <a:lnTo>
                  <a:pt x="72" y="222"/>
                </a:lnTo>
                <a:lnTo>
                  <a:pt x="6" y="28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CustomShape 77"/>
          <p:cNvSpPr/>
          <p:nvPr/>
        </p:nvSpPr>
        <p:spPr>
          <a:xfrm>
            <a:off x="52560" y="2066760"/>
            <a:ext cx="108720" cy="108720"/>
          </a:xfrm>
          <a:custGeom>
            <a:avLst/>
            <a:gdLst/>
            <a:ahLst/>
            <a:cxnLst/>
            <a:rect l="l" t="t" r="r" b="b"/>
            <a:pathLst>
              <a:path w="23" h="23">
                <a:moveTo>
                  <a:pt x="12" y="23"/>
                </a:moveTo>
                <a:cubicBezTo>
                  <a:pt x="5" y="23"/>
                  <a:pt x="0" y="18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8" y="0"/>
                  <a:pt x="23" y="5"/>
                  <a:pt x="23" y="12"/>
                </a:cubicBezTo>
                <a:cubicBezTo>
                  <a:pt x="23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19" y="16"/>
                  <a:pt x="19" y="12"/>
                </a:cubicBezTo>
                <a:cubicBezTo>
                  <a:pt x="19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78"/>
          <p:cNvSpPr/>
          <p:nvPr/>
        </p:nvSpPr>
        <p:spPr>
          <a:xfrm>
            <a:off x="1228680" y="466236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CustomShape 79"/>
          <p:cNvSpPr/>
          <p:nvPr/>
        </p:nvSpPr>
        <p:spPr>
          <a:xfrm>
            <a:off x="1319040" y="5041800"/>
            <a:ext cx="370800" cy="1801080"/>
          </a:xfrm>
          <a:custGeom>
            <a:avLst/>
            <a:gdLst/>
            <a:ahLst/>
            <a:cxnLst/>
            <a:rect l="l" t="t" r="r" b="b"/>
            <a:pathLst>
              <a:path w="234" h="1135">
                <a:moveTo>
                  <a:pt x="15" y="1135"/>
                </a:moveTo>
                <a:lnTo>
                  <a:pt x="0" y="1135"/>
                </a:lnTo>
                <a:lnTo>
                  <a:pt x="0" y="515"/>
                </a:lnTo>
                <a:lnTo>
                  <a:pt x="0" y="512"/>
                </a:lnTo>
                <a:lnTo>
                  <a:pt x="219" y="0"/>
                </a:lnTo>
                <a:lnTo>
                  <a:pt x="234" y="6"/>
                </a:lnTo>
                <a:lnTo>
                  <a:pt x="15" y="518"/>
                </a:lnTo>
                <a:lnTo>
                  <a:pt x="15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80"/>
          <p:cNvSpPr/>
          <p:nvPr/>
        </p:nvSpPr>
        <p:spPr>
          <a:xfrm>
            <a:off x="114768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81"/>
          <p:cNvSpPr/>
          <p:nvPr/>
        </p:nvSpPr>
        <p:spPr>
          <a:xfrm>
            <a:off x="819000" y="3983040"/>
            <a:ext cx="347040" cy="2859840"/>
          </a:xfrm>
          <a:custGeom>
            <a:avLst/>
            <a:gdLst/>
            <a:ahLst/>
            <a:cxnLst/>
            <a:rect l="l" t="t" r="r" b="b"/>
            <a:pathLst>
              <a:path w="219" h="1802">
                <a:moveTo>
                  <a:pt x="219" y="1802"/>
                </a:moveTo>
                <a:lnTo>
                  <a:pt x="201" y="1802"/>
                </a:lnTo>
                <a:lnTo>
                  <a:pt x="201" y="1185"/>
                </a:lnTo>
                <a:lnTo>
                  <a:pt x="0" y="3"/>
                </a:lnTo>
                <a:lnTo>
                  <a:pt x="15" y="0"/>
                </a:lnTo>
                <a:lnTo>
                  <a:pt x="219" y="1185"/>
                </a:lnTo>
                <a:lnTo>
                  <a:pt x="219" y="180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82"/>
          <p:cNvSpPr/>
          <p:nvPr/>
        </p:nvSpPr>
        <p:spPr>
          <a:xfrm>
            <a:off x="728640" y="380700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CustomShape 83"/>
          <p:cNvSpPr/>
          <p:nvPr/>
        </p:nvSpPr>
        <p:spPr>
          <a:xfrm>
            <a:off x="1623960" y="4867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84"/>
          <p:cNvSpPr/>
          <p:nvPr/>
        </p:nvSpPr>
        <p:spPr>
          <a:xfrm>
            <a:off x="1405080" y="5423040"/>
            <a:ext cx="370800" cy="1424880"/>
          </a:xfrm>
          <a:custGeom>
            <a:avLst/>
            <a:gdLst/>
            <a:ahLst/>
            <a:cxnLst/>
            <a:rect l="l" t="t" r="r" b="b"/>
            <a:pathLst>
              <a:path w="234" h="898">
                <a:moveTo>
                  <a:pt x="18" y="898"/>
                </a:moveTo>
                <a:lnTo>
                  <a:pt x="0" y="898"/>
                </a:lnTo>
                <a:lnTo>
                  <a:pt x="0" y="515"/>
                </a:lnTo>
                <a:lnTo>
                  <a:pt x="0" y="512"/>
                </a:lnTo>
                <a:lnTo>
                  <a:pt x="222" y="0"/>
                </a:lnTo>
                <a:lnTo>
                  <a:pt x="234" y="6"/>
                </a:lnTo>
                <a:lnTo>
                  <a:pt x="18" y="518"/>
                </a:lnTo>
                <a:lnTo>
                  <a:pt x="18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CustomShape 85"/>
          <p:cNvSpPr/>
          <p:nvPr/>
        </p:nvSpPr>
        <p:spPr>
          <a:xfrm>
            <a:off x="1666800" y="594504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15" y="575"/>
                </a:moveTo>
                <a:lnTo>
                  <a:pt x="0" y="569"/>
                </a:lnTo>
                <a:lnTo>
                  <a:pt x="81" y="383"/>
                </a:lnTo>
                <a:lnTo>
                  <a:pt x="81" y="0"/>
                </a:lnTo>
                <a:lnTo>
                  <a:pt x="96" y="0"/>
                </a:lnTo>
                <a:lnTo>
                  <a:pt x="96" y="386"/>
                </a:lnTo>
                <a:lnTo>
                  <a:pt x="15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CustomShape 86"/>
          <p:cNvSpPr/>
          <p:nvPr/>
        </p:nvSpPr>
        <p:spPr>
          <a:xfrm>
            <a:off x="1709640" y="5246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CustomShape 87"/>
          <p:cNvSpPr/>
          <p:nvPr/>
        </p:nvSpPr>
        <p:spPr>
          <a:xfrm>
            <a:off x="1709640" y="57643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CustomShape 88"/>
          <p:cNvSpPr/>
          <p:nvPr/>
        </p:nvSpPr>
        <p:spPr>
          <a:xfrm>
            <a:off x="1766880" y="6330960"/>
            <a:ext cx="418320" cy="526320"/>
          </a:xfrm>
          <a:custGeom>
            <a:avLst/>
            <a:gdLst/>
            <a:ahLst/>
            <a:cxnLst/>
            <a:rect l="l" t="t" r="r" b="b"/>
            <a:pathLst>
              <a:path w="264" h="332">
                <a:moveTo>
                  <a:pt x="12" y="332"/>
                </a:moveTo>
                <a:lnTo>
                  <a:pt x="0" y="326"/>
                </a:lnTo>
                <a:lnTo>
                  <a:pt x="45" y="206"/>
                </a:lnTo>
                <a:lnTo>
                  <a:pt x="255" y="0"/>
                </a:lnTo>
                <a:lnTo>
                  <a:pt x="264" y="12"/>
                </a:lnTo>
                <a:lnTo>
                  <a:pt x="60" y="215"/>
                </a:lnTo>
                <a:lnTo>
                  <a:pt x="12" y="33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CustomShape 89"/>
          <p:cNvSpPr/>
          <p:nvPr/>
        </p:nvSpPr>
        <p:spPr>
          <a:xfrm>
            <a:off x="2147760" y="6221520"/>
            <a:ext cx="156600" cy="146880"/>
          </a:xfrm>
          <a:custGeom>
            <a:avLst/>
            <a:gdLst/>
            <a:ahLst/>
            <a:cxnLst/>
            <a:rect l="l" t="t" r="r" b="b"/>
            <a:pathLst>
              <a:path w="33" h="31">
                <a:moveTo>
                  <a:pt x="16" y="31"/>
                </a:moveTo>
                <a:cubicBezTo>
                  <a:pt x="12" y="31"/>
                  <a:pt x="8" y="29"/>
                  <a:pt x="5" y="26"/>
                </a:cubicBezTo>
                <a:cubicBezTo>
                  <a:pt x="2" y="24"/>
                  <a:pt x="0" y="20"/>
                  <a:pt x="0" y="15"/>
                </a:cubicBezTo>
                <a:cubicBezTo>
                  <a:pt x="0" y="11"/>
                  <a:pt x="2" y="7"/>
                  <a:pt x="5" y="4"/>
                </a:cubicBezTo>
                <a:cubicBezTo>
                  <a:pt x="8" y="1"/>
                  <a:pt x="12" y="0"/>
                  <a:pt x="16" y="0"/>
                </a:cubicBezTo>
                <a:cubicBezTo>
                  <a:pt x="20" y="0"/>
                  <a:pt x="24" y="1"/>
                  <a:pt x="27" y="4"/>
                </a:cubicBezTo>
                <a:cubicBezTo>
                  <a:pt x="33" y="10"/>
                  <a:pt x="33" y="20"/>
                  <a:pt x="27" y="26"/>
                </a:cubicBezTo>
                <a:cubicBezTo>
                  <a:pt x="24" y="29"/>
                  <a:pt x="20" y="31"/>
                  <a:pt x="16" y="31"/>
                </a:cubicBezTo>
                <a:close/>
                <a:moveTo>
                  <a:pt x="16" y="4"/>
                </a:moveTo>
                <a:cubicBezTo>
                  <a:pt x="13" y="4"/>
                  <a:pt x="10" y="5"/>
                  <a:pt x="8" y="7"/>
                </a:cubicBezTo>
                <a:cubicBezTo>
                  <a:pt x="6" y="9"/>
                  <a:pt x="4" y="12"/>
                  <a:pt x="4" y="15"/>
                </a:cubicBezTo>
                <a:cubicBezTo>
                  <a:pt x="4" y="19"/>
                  <a:pt x="6" y="21"/>
                  <a:pt x="8" y="24"/>
                </a:cubicBezTo>
                <a:cubicBezTo>
                  <a:pt x="10" y="26"/>
                  <a:pt x="13" y="27"/>
                  <a:pt x="16" y="27"/>
                </a:cubicBezTo>
                <a:cubicBezTo>
                  <a:pt x="19" y="27"/>
                  <a:pt x="22" y="26"/>
                  <a:pt x="24" y="24"/>
                </a:cubicBezTo>
                <a:cubicBezTo>
                  <a:pt x="29" y="19"/>
                  <a:pt x="29" y="12"/>
                  <a:pt x="24" y="7"/>
                </a:cubicBezTo>
                <a:cubicBezTo>
                  <a:pt x="22" y="5"/>
                  <a:pt x="19" y="4"/>
                  <a:pt x="16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90"/>
          <p:cNvSpPr/>
          <p:nvPr/>
        </p:nvSpPr>
        <p:spPr>
          <a:xfrm>
            <a:off x="504720" y="9360"/>
            <a:ext cx="232560" cy="5103000"/>
          </a:xfrm>
          <a:custGeom>
            <a:avLst/>
            <a:gdLst/>
            <a:ahLst/>
            <a:cxnLst/>
            <a:rect l="l" t="t" r="r" b="b"/>
            <a:pathLst>
              <a:path w="147" h="3215">
                <a:moveTo>
                  <a:pt x="132" y="3215"/>
                </a:moveTo>
                <a:lnTo>
                  <a:pt x="129" y="2754"/>
                </a:lnTo>
                <a:lnTo>
                  <a:pt x="0" y="1901"/>
                </a:lnTo>
                <a:lnTo>
                  <a:pt x="0" y="0"/>
                </a:lnTo>
                <a:lnTo>
                  <a:pt x="15" y="0"/>
                </a:lnTo>
                <a:lnTo>
                  <a:pt x="15" y="1898"/>
                </a:lnTo>
                <a:lnTo>
                  <a:pt x="144" y="2754"/>
                </a:lnTo>
                <a:lnTo>
                  <a:pt x="147" y="3215"/>
                </a:lnTo>
                <a:lnTo>
                  <a:pt x="132" y="321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CustomShape 91"/>
          <p:cNvSpPr/>
          <p:nvPr/>
        </p:nvSpPr>
        <p:spPr>
          <a:xfrm>
            <a:off x="633240" y="5103720"/>
            <a:ext cx="185040" cy="185040"/>
          </a:xfrm>
          <a:custGeom>
            <a:avLst/>
            <a:gdLst/>
            <a:ahLst/>
            <a:cxnLst/>
            <a:rect l="l" t="t" r="r" b="b"/>
            <a:pathLst>
              <a:path w="39" h="39">
                <a:moveTo>
                  <a:pt x="20" y="39"/>
                </a:moveTo>
                <a:cubicBezTo>
                  <a:pt x="9" y="39"/>
                  <a:pt x="0" y="30"/>
                  <a:pt x="0" y="19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19"/>
                </a:cubicBezTo>
                <a:cubicBezTo>
                  <a:pt x="39" y="30"/>
                  <a:pt x="30" y="39"/>
                  <a:pt x="20" y="39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19"/>
                </a:cubicBezTo>
                <a:cubicBezTo>
                  <a:pt x="4" y="28"/>
                  <a:pt x="11" y="35"/>
                  <a:pt x="20" y="35"/>
                </a:cubicBezTo>
                <a:cubicBezTo>
                  <a:pt x="28" y="35"/>
                  <a:pt x="35" y="28"/>
                  <a:pt x="35" y="19"/>
                </a:cubicBezTo>
                <a:cubicBezTo>
                  <a:pt x="35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3" name="PlaceHolder 9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94" name="PlaceHolder 9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/>
          <p:cNvPicPr/>
          <p:nvPr/>
        </p:nvPicPr>
        <p:blipFill>
          <a:blip r:embed="rId1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114480" y="468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3" name="CustomShape 2"/>
          <p:cNvSpPr/>
          <p:nvPr/>
        </p:nvSpPr>
        <p:spPr>
          <a:xfrm>
            <a:off x="33480" y="217656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CustomShape 3"/>
          <p:cNvSpPr/>
          <p:nvPr/>
        </p:nvSpPr>
        <p:spPr>
          <a:xfrm>
            <a:off x="28440" y="4021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4"/>
          <p:cNvSpPr/>
          <p:nvPr/>
        </p:nvSpPr>
        <p:spPr>
          <a:xfrm>
            <a:off x="200160" y="4680"/>
            <a:ext cx="369000" cy="1810440"/>
          </a:xfrm>
          <a:custGeom>
            <a:avLst/>
            <a:gdLst/>
            <a:ahLst/>
            <a:cxnLst/>
            <a:rect l="l" t="t" r="r" b="b"/>
            <a:pathLst>
              <a:path w="233" h="1141">
                <a:moveTo>
                  <a:pt x="218" y="1141"/>
                </a:moveTo>
                <a:lnTo>
                  <a:pt x="0" y="626"/>
                </a:lnTo>
                <a:lnTo>
                  <a:pt x="0" y="0"/>
                </a:lnTo>
                <a:lnTo>
                  <a:pt x="15" y="0"/>
                </a:lnTo>
                <a:lnTo>
                  <a:pt x="15" y="623"/>
                </a:lnTo>
                <a:lnTo>
                  <a:pt x="233" y="1135"/>
                </a:lnTo>
                <a:lnTo>
                  <a:pt x="218" y="114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6" name="CustomShape 5"/>
          <p:cNvSpPr/>
          <p:nvPr/>
        </p:nvSpPr>
        <p:spPr>
          <a:xfrm>
            <a:off x="503280" y="18018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6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7" name="CustomShape 6"/>
          <p:cNvSpPr/>
          <p:nvPr/>
        </p:nvSpPr>
        <p:spPr>
          <a:xfrm>
            <a:off x="285840" y="4680"/>
            <a:ext cx="369000" cy="1429560"/>
          </a:xfrm>
          <a:custGeom>
            <a:avLst/>
            <a:gdLst/>
            <a:ahLst/>
            <a:cxnLst/>
            <a:rect l="l" t="t" r="r" b="b"/>
            <a:pathLst>
              <a:path w="233" h="901">
                <a:moveTo>
                  <a:pt x="221" y="901"/>
                </a:moveTo>
                <a:lnTo>
                  <a:pt x="0" y="383"/>
                </a:lnTo>
                <a:lnTo>
                  <a:pt x="0" y="0"/>
                </a:lnTo>
                <a:lnTo>
                  <a:pt x="18" y="0"/>
                </a:lnTo>
                <a:lnTo>
                  <a:pt x="18" y="380"/>
                </a:lnTo>
                <a:lnTo>
                  <a:pt x="233" y="895"/>
                </a:lnTo>
                <a:lnTo>
                  <a:pt x="221" y="90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7"/>
          <p:cNvSpPr/>
          <p:nvPr/>
        </p:nvSpPr>
        <p:spPr>
          <a:xfrm>
            <a:off x="546120" y="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96" y="575"/>
                </a:moveTo>
                <a:lnTo>
                  <a:pt x="78" y="575"/>
                </a:lnTo>
                <a:lnTo>
                  <a:pt x="78" y="192"/>
                </a:lnTo>
                <a:lnTo>
                  <a:pt x="0" y="6"/>
                </a:lnTo>
                <a:lnTo>
                  <a:pt x="15" y="0"/>
                </a:lnTo>
                <a:lnTo>
                  <a:pt x="96" y="189"/>
                </a:lnTo>
                <a:lnTo>
                  <a:pt x="96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9" name="CustomShape 8"/>
          <p:cNvSpPr/>
          <p:nvPr/>
        </p:nvSpPr>
        <p:spPr>
          <a:xfrm>
            <a:off x="588960" y="14209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7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" name="CustomShape 9"/>
          <p:cNvSpPr/>
          <p:nvPr/>
        </p:nvSpPr>
        <p:spPr>
          <a:xfrm>
            <a:off x="58896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CustomShape 10"/>
          <p:cNvSpPr/>
          <p:nvPr/>
        </p:nvSpPr>
        <p:spPr>
          <a:xfrm>
            <a:off x="641520" y="0"/>
            <a:ext cx="421560" cy="526320"/>
          </a:xfrm>
          <a:custGeom>
            <a:avLst/>
            <a:gdLst/>
            <a:ahLst/>
            <a:cxnLst/>
            <a:rect l="l" t="t" r="r" b="b"/>
            <a:pathLst>
              <a:path w="266" h="332">
                <a:moveTo>
                  <a:pt x="257" y="332"/>
                </a:moveTo>
                <a:lnTo>
                  <a:pt x="48" y="123"/>
                </a:lnTo>
                <a:lnTo>
                  <a:pt x="0" y="6"/>
                </a:lnTo>
                <a:lnTo>
                  <a:pt x="15" y="0"/>
                </a:lnTo>
                <a:lnTo>
                  <a:pt x="63" y="114"/>
                </a:lnTo>
                <a:lnTo>
                  <a:pt x="266" y="320"/>
                </a:lnTo>
                <a:lnTo>
                  <a:pt x="257" y="33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CustomShape 11"/>
          <p:cNvSpPr/>
          <p:nvPr/>
        </p:nvSpPr>
        <p:spPr>
          <a:xfrm>
            <a:off x="1020600" y="488880"/>
            <a:ext cx="161280" cy="146880"/>
          </a:xfrm>
          <a:custGeom>
            <a:avLst/>
            <a:gdLst/>
            <a:ahLst/>
            <a:cxnLst/>
            <a:rect l="l" t="t" r="r" b="b"/>
            <a:pathLst>
              <a:path w="34" h="31">
                <a:moveTo>
                  <a:pt x="17" y="31"/>
                </a:moveTo>
                <a:cubicBezTo>
                  <a:pt x="13" y="31"/>
                  <a:pt x="9" y="30"/>
                  <a:pt x="6" y="27"/>
                </a:cubicBezTo>
                <a:cubicBezTo>
                  <a:pt x="0" y="20"/>
                  <a:pt x="0" y="10"/>
                  <a:pt x="6" y="4"/>
                </a:cubicBezTo>
                <a:cubicBezTo>
                  <a:pt x="9" y="1"/>
                  <a:pt x="13" y="0"/>
                  <a:pt x="17" y="0"/>
                </a:cubicBezTo>
                <a:cubicBezTo>
                  <a:pt x="21" y="0"/>
                  <a:pt x="25" y="1"/>
                  <a:pt x="28" y="4"/>
                </a:cubicBezTo>
                <a:cubicBezTo>
                  <a:pt x="34" y="10"/>
                  <a:pt x="34" y="20"/>
                  <a:pt x="28" y="27"/>
                </a:cubicBezTo>
                <a:cubicBezTo>
                  <a:pt x="25" y="30"/>
                  <a:pt x="21" y="31"/>
                  <a:pt x="17" y="31"/>
                </a:cubicBezTo>
                <a:close/>
                <a:moveTo>
                  <a:pt x="17" y="4"/>
                </a:moveTo>
                <a:cubicBezTo>
                  <a:pt x="14" y="4"/>
                  <a:pt x="11" y="5"/>
                  <a:pt x="9" y="7"/>
                </a:cubicBezTo>
                <a:cubicBezTo>
                  <a:pt x="4" y="12"/>
                  <a:pt x="4" y="19"/>
                  <a:pt x="9" y="24"/>
                </a:cubicBezTo>
                <a:cubicBezTo>
                  <a:pt x="11" y="26"/>
                  <a:pt x="14" y="27"/>
                  <a:pt x="17" y="27"/>
                </a:cubicBezTo>
                <a:cubicBezTo>
                  <a:pt x="20" y="27"/>
                  <a:pt x="23" y="26"/>
                  <a:pt x="25" y="24"/>
                </a:cubicBezTo>
                <a:cubicBezTo>
                  <a:pt x="30" y="19"/>
                  <a:pt x="30" y="12"/>
                  <a:pt x="25" y="7"/>
                </a:cubicBezTo>
                <a:cubicBezTo>
                  <a:pt x="23" y="5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Line 12"/>
          <p:cNvSpPr/>
          <p:nvPr/>
        </p:nvSpPr>
        <p:spPr>
          <a:xfrm>
            <a:off x="-4680" y="9360"/>
            <a:ext cx="360" cy="36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13"/>
          <p:cNvSpPr/>
          <p:nvPr/>
        </p:nvSpPr>
        <p:spPr>
          <a:xfrm>
            <a:off x="9360" y="1801800"/>
            <a:ext cx="123120" cy="126360"/>
          </a:xfrm>
          <a:custGeom>
            <a:avLst/>
            <a:gdLst/>
            <a:ahLst/>
            <a:cxnLst/>
            <a:rect l="l" t="t" r="r" b="b"/>
            <a:pathLst>
              <a:path w="78" h="80">
                <a:moveTo>
                  <a:pt x="6" y="80"/>
                </a:moveTo>
                <a:lnTo>
                  <a:pt x="0" y="71"/>
                </a:lnTo>
                <a:lnTo>
                  <a:pt x="69" y="0"/>
                </a:lnTo>
                <a:lnTo>
                  <a:pt x="78" y="9"/>
                </a:lnTo>
                <a:lnTo>
                  <a:pt x="6" y="8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14"/>
          <p:cNvSpPr/>
          <p:nvPr/>
        </p:nvSpPr>
        <p:spPr>
          <a:xfrm>
            <a:off x="-9360" y="3549600"/>
            <a:ext cx="146880" cy="480240"/>
          </a:xfrm>
          <a:custGeom>
            <a:avLst/>
            <a:gdLst/>
            <a:ahLst/>
            <a:cxnLst/>
            <a:rect l="l" t="t" r="r" b="b"/>
            <a:pathLst>
              <a:path w="93" h="303">
                <a:moveTo>
                  <a:pt x="93" y="303"/>
                </a:moveTo>
                <a:lnTo>
                  <a:pt x="78" y="303"/>
                </a:lnTo>
                <a:lnTo>
                  <a:pt x="78" y="78"/>
                </a:lnTo>
                <a:lnTo>
                  <a:pt x="0" y="12"/>
                </a:lnTo>
                <a:lnTo>
                  <a:pt x="12" y="0"/>
                </a:lnTo>
                <a:lnTo>
                  <a:pt x="93" y="69"/>
                </a:lnTo>
                <a:lnTo>
                  <a:pt x="93" y="30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CustomShape 15"/>
          <p:cNvSpPr/>
          <p:nvPr/>
        </p:nvSpPr>
        <p:spPr>
          <a:xfrm>
            <a:off x="128520" y="1382760"/>
            <a:ext cx="142200" cy="475560"/>
          </a:xfrm>
          <a:custGeom>
            <a:avLst/>
            <a:gdLst/>
            <a:ahLst/>
            <a:cxnLst/>
            <a:rect l="l" t="t" r="r" b="b"/>
            <a:pathLst>
              <a:path w="90" h="300">
                <a:moveTo>
                  <a:pt x="90" y="300"/>
                </a:moveTo>
                <a:lnTo>
                  <a:pt x="78" y="300"/>
                </a:lnTo>
                <a:lnTo>
                  <a:pt x="78" y="84"/>
                </a:lnTo>
                <a:lnTo>
                  <a:pt x="0" y="9"/>
                </a:lnTo>
                <a:lnTo>
                  <a:pt x="9" y="0"/>
                </a:lnTo>
                <a:lnTo>
                  <a:pt x="90" y="81"/>
                </a:lnTo>
                <a:lnTo>
                  <a:pt x="90" y="30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16"/>
          <p:cNvSpPr/>
          <p:nvPr/>
        </p:nvSpPr>
        <p:spPr>
          <a:xfrm>
            <a:off x="204840" y="1849320"/>
            <a:ext cx="113760" cy="107280"/>
          </a:xfrm>
          <a:custGeom>
            <a:avLst/>
            <a:gdLst/>
            <a:ahLst/>
            <a:cxnLst/>
            <a:rect l="l" t="t" r="r" b="b"/>
            <a:pathLst>
              <a:path w="24" h="23">
                <a:moveTo>
                  <a:pt x="12" y="23"/>
                </a:moveTo>
                <a:cubicBezTo>
                  <a:pt x="6" y="23"/>
                  <a:pt x="0" y="18"/>
                  <a:pt x="0" y="12"/>
                </a:cubicBezTo>
                <a:cubicBezTo>
                  <a:pt x="0" y="5"/>
                  <a:pt x="6" y="0"/>
                  <a:pt x="12" y="0"/>
                </a:cubicBezTo>
                <a:cubicBezTo>
                  <a:pt x="18" y="0"/>
                  <a:pt x="24" y="5"/>
                  <a:pt x="24" y="12"/>
                </a:cubicBezTo>
                <a:cubicBezTo>
                  <a:pt x="24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20" y="16"/>
                  <a:pt x="20" y="12"/>
                </a:cubicBezTo>
                <a:cubicBezTo>
                  <a:pt x="20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8" name="CustomShape 17"/>
          <p:cNvSpPr/>
          <p:nvPr/>
        </p:nvSpPr>
        <p:spPr>
          <a:xfrm>
            <a:off x="133200" y="466236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CustomShape 18"/>
          <p:cNvSpPr/>
          <p:nvPr/>
        </p:nvSpPr>
        <p:spPr>
          <a:xfrm>
            <a:off x="223920" y="5041800"/>
            <a:ext cx="369000" cy="1801080"/>
          </a:xfrm>
          <a:custGeom>
            <a:avLst/>
            <a:gdLst/>
            <a:ahLst/>
            <a:cxnLst/>
            <a:rect l="l" t="t" r="r" b="b"/>
            <a:pathLst>
              <a:path w="233" h="1135">
                <a:moveTo>
                  <a:pt x="15" y="1135"/>
                </a:moveTo>
                <a:lnTo>
                  <a:pt x="0" y="1135"/>
                </a:lnTo>
                <a:lnTo>
                  <a:pt x="0" y="515"/>
                </a:lnTo>
                <a:lnTo>
                  <a:pt x="0" y="512"/>
                </a:lnTo>
                <a:lnTo>
                  <a:pt x="218" y="0"/>
                </a:lnTo>
                <a:lnTo>
                  <a:pt x="233" y="6"/>
                </a:lnTo>
                <a:lnTo>
                  <a:pt x="15" y="518"/>
                </a:lnTo>
                <a:lnTo>
                  <a:pt x="15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CustomShape 19"/>
          <p:cNvSpPr/>
          <p:nvPr/>
        </p:nvSpPr>
        <p:spPr>
          <a:xfrm>
            <a:off x="5256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" name="CustomShape 20"/>
          <p:cNvSpPr/>
          <p:nvPr/>
        </p:nvSpPr>
        <p:spPr>
          <a:xfrm>
            <a:off x="-14400" y="5627520"/>
            <a:ext cx="84960" cy="1215360"/>
          </a:xfrm>
          <a:custGeom>
            <a:avLst/>
            <a:gdLst/>
            <a:ahLst/>
            <a:cxnLst/>
            <a:rect l="l" t="t" r="r" b="b"/>
            <a:pathLst>
              <a:path w="54" h="766">
                <a:moveTo>
                  <a:pt x="54" y="766"/>
                </a:moveTo>
                <a:lnTo>
                  <a:pt x="36" y="766"/>
                </a:lnTo>
                <a:lnTo>
                  <a:pt x="36" y="149"/>
                </a:lnTo>
                <a:lnTo>
                  <a:pt x="0" y="3"/>
                </a:lnTo>
                <a:lnTo>
                  <a:pt x="18" y="0"/>
                </a:lnTo>
                <a:lnTo>
                  <a:pt x="54" y="146"/>
                </a:lnTo>
                <a:lnTo>
                  <a:pt x="54" y="76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CustomShape 21"/>
          <p:cNvSpPr/>
          <p:nvPr/>
        </p:nvSpPr>
        <p:spPr>
          <a:xfrm>
            <a:off x="527040" y="4867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3" name="CustomShape 22"/>
          <p:cNvSpPr/>
          <p:nvPr/>
        </p:nvSpPr>
        <p:spPr>
          <a:xfrm>
            <a:off x="309600" y="5423040"/>
            <a:ext cx="374040" cy="1424880"/>
          </a:xfrm>
          <a:custGeom>
            <a:avLst/>
            <a:gdLst/>
            <a:ahLst/>
            <a:cxnLst/>
            <a:rect l="l" t="t" r="r" b="b"/>
            <a:pathLst>
              <a:path w="236" h="898">
                <a:moveTo>
                  <a:pt x="18" y="898"/>
                </a:moveTo>
                <a:lnTo>
                  <a:pt x="0" y="898"/>
                </a:lnTo>
                <a:lnTo>
                  <a:pt x="0" y="515"/>
                </a:lnTo>
                <a:lnTo>
                  <a:pt x="3" y="512"/>
                </a:lnTo>
                <a:lnTo>
                  <a:pt x="221" y="0"/>
                </a:lnTo>
                <a:lnTo>
                  <a:pt x="236" y="6"/>
                </a:lnTo>
                <a:lnTo>
                  <a:pt x="18" y="518"/>
                </a:lnTo>
                <a:lnTo>
                  <a:pt x="18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23"/>
          <p:cNvSpPr/>
          <p:nvPr/>
        </p:nvSpPr>
        <p:spPr>
          <a:xfrm>
            <a:off x="569880" y="594504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15" y="575"/>
                </a:moveTo>
                <a:lnTo>
                  <a:pt x="0" y="569"/>
                </a:lnTo>
                <a:lnTo>
                  <a:pt x="81" y="383"/>
                </a:lnTo>
                <a:lnTo>
                  <a:pt x="81" y="0"/>
                </a:lnTo>
                <a:lnTo>
                  <a:pt x="96" y="0"/>
                </a:lnTo>
                <a:lnTo>
                  <a:pt x="96" y="386"/>
                </a:lnTo>
                <a:lnTo>
                  <a:pt x="15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CustomShape 24"/>
          <p:cNvSpPr/>
          <p:nvPr/>
        </p:nvSpPr>
        <p:spPr>
          <a:xfrm>
            <a:off x="612720" y="5246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CustomShape 25"/>
          <p:cNvSpPr/>
          <p:nvPr/>
        </p:nvSpPr>
        <p:spPr>
          <a:xfrm>
            <a:off x="612720" y="57643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26"/>
          <p:cNvSpPr/>
          <p:nvPr/>
        </p:nvSpPr>
        <p:spPr>
          <a:xfrm>
            <a:off x="669960" y="6330960"/>
            <a:ext cx="416880" cy="516960"/>
          </a:xfrm>
          <a:custGeom>
            <a:avLst/>
            <a:gdLst/>
            <a:ahLst/>
            <a:cxnLst/>
            <a:rect l="l" t="t" r="r" b="b"/>
            <a:pathLst>
              <a:path w="263" h="326">
                <a:moveTo>
                  <a:pt x="15" y="326"/>
                </a:moveTo>
                <a:lnTo>
                  <a:pt x="0" y="320"/>
                </a:lnTo>
                <a:lnTo>
                  <a:pt x="45" y="206"/>
                </a:lnTo>
                <a:lnTo>
                  <a:pt x="48" y="206"/>
                </a:lnTo>
                <a:lnTo>
                  <a:pt x="254" y="0"/>
                </a:lnTo>
                <a:lnTo>
                  <a:pt x="263" y="12"/>
                </a:lnTo>
                <a:lnTo>
                  <a:pt x="60" y="215"/>
                </a:lnTo>
                <a:lnTo>
                  <a:pt x="15" y="32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8" name="CustomShape 27"/>
          <p:cNvSpPr/>
          <p:nvPr/>
        </p:nvSpPr>
        <p:spPr>
          <a:xfrm>
            <a:off x="1049400" y="6221520"/>
            <a:ext cx="156600" cy="146880"/>
          </a:xfrm>
          <a:custGeom>
            <a:avLst/>
            <a:gdLst/>
            <a:ahLst/>
            <a:cxnLst/>
            <a:rect l="l" t="t" r="r" b="b"/>
            <a:pathLst>
              <a:path w="33" h="31">
                <a:moveTo>
                  <a:pt x="16" y="31"/>
                </a:moveTo>
                <a:cubicBezTo>
                  <a:pt x="12" y="31"/>
                  <a:pt x="8" y="29"/>
                  <a:pt x="5" y="26"/>
                </a:cubicBezTo>
                <a:cubicBezTo>
                  <a:pt x="2" y="24"/>
                  <a:pt x="0" y="20"/>
                  <a:pt x="0" y="15"/>
                </a:cubicBezTo>
                <a:cubicBezTo>
                  <a:pt x="0" y="11"/>
                  <a:pt x="2" y="7"/>
                  <a:pt x="5" y="4"/>
                </a:cubicBezTo>
                <a:cubicBezTo>
                  <a:pt x="8" y="1"/>
                  <a:pt x="12" y="0"/>
                  <a:pt x="16" y="0"/>
                </a:cubicBezTo>
                <a:cubicBezTo>
                  <a:pt x="20" y="0"/>
                  <a:pt x="24" y="1"/>
                  <a:pt x="27" y="4"/>
                </a:cubicBezTo>
                <a:cubicBezTo>
                  <a:pt x="33" y="10"/>
                  <a:pt x="33" y="20"/>
                  <a:pt x="27" y="26"/>
                </a:cubicBezTo>
                <a:cubicBezTo>
                  <a:pt x="24" y="29"/>
                  <a:pt x="20" y="31"/>
                  <a:pt x="16" y="31"/>
                </a:cubicBezTo>
                <a:close/>
                <a:moveTo>
                  <a:pt x="16" y="4"/>
                </a:moveTo>
                <a:cubicBezTo>
                  <a:pt x="13" y="4"/>
                  <a:pt x="10" y="5"/>
                  <a:pt x="8" y="7"/>
                </a:cubicBezTo>
                <a:cubicBezTo>
                  <a:pt x="6" y="9"/>
                  <a:pt x="4" y="12"/>
                  <a:pt x="4" y="15"/>
                </a:cubicBezTo>
                <a:cubicBezTo>
                  <a:pt x="4" y="19"/>
                  <a:pt x="6" y="21"/>
                  <a:pt x="8" y="24"/>
                </a:cubicBezTo>
                <a:cubicBezTo>
                  <a:pt x="10" y="26"/>
                  <a:pt x="13" y="27"/>
                  <a:pt x="16" y="27"/>
                </a:cubicBezTo>
                <a:cubicBezTo>
                  <a:pt x="19" y="27"/>
                  <a:pt x="22" y="26"/>
                  <a:pt x="24" y="24"/>
                </a:cubicBezTo>
                <a:cubicBezTo>
                  <a:pt x="29" y="19"/>
                  <a:pt x="29" y="12"/>
                  <a:pt x="24" y="7"/>
                </a:cubicBezTo>
                <a:cubicBezTo>
                  <a:pt x="22" y="5"/>
                  <a:pt x="19" y="4"/>
                  <a:pt x="16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28"/>
          <p:cNvSpPr/>
          <p:nvPr/>
        </p:nvSpPr>
        <p:spPr>
          <a:xfrm>
            <a:off x="11484000" y="0"/>
            <a:ext cx="416880" cy="511920"/>
          </a:xfrm>
          <a:custGeom>
            <a:avLst/>
            <a:gdLst/>
            <a:ahLst/>
            <a:cxnLst/>
            <a:rect l="l" t="t" r="r" b="b"/>
            <a:pathLst>
              <a:path w="263" h="323">
                <a:moveTo>
                  <a:pt x="12" y="323"/>
                </a:moveTo>
                <a:lnTo>
                  <a:pt x="0" y="314"/>
                </a:lnTo>
                <a:lnTo>
                  <a:pt x="203" y="108"/>
                </a:lnTo>
                <a:lnTo>
                  <a:pt x="248" y="0"/>
                </a:lnTo>
                <a:lnTo>
                  <a:pt x="263" y="6"/>
                </a:lnTo>
                <a:lnTo>
                  <a:pt x="218" y="117"/>
                </a:lnTo>
                <a:lnTo>
                  <a:pt x="218" y="117"/>
                </a:lnTo>
                <a:lnTo>
                  <a:pt x="12" y="32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0" name="CustomShape 29"/>
          <p:cNvSpPr/>
          <p:nvPr/>
        </p:nvSpPr>
        <p:spPr>
          <a:xfrm>
            <a:off x="11364840" y="474840"/>
            <a:ext cx="156600" cy="151560"/>
          </a:xfrm>
          <a:custGeom>
            <a:avLst/>
            <a:gdLst/>
            <a:ahLst/>
            <a:cxnLst/>
            <a:rect l="l" t="t" r="r" b="b"/>
            <a:pathLst>
              <a:path w="33" h="32">
                <a:moveTo>
                  <a:pt x="17" y="32"/>
                </a:moveTo>
                <a:cubicBezTo>
                  <a:pt x="13" y="32"/>
                  <a:pt x="9" y="30"/>
                  <a:pt x="6" y="27"/>
                </a:cubicBezTo>
                <a:cubicBezTo>
                  <a:pt x="0" y="21"/>
                  <a:pt x="0" y="11"/>
                  <a:pt x="6" y="5"/>
                </a:cubicBezTo>
                <a:cubicBezTo>
                  <a:pt x="9" y="2"/>
                  <a:pt x="13" y="0"/>
                  <a:pt x="17" y="0"/>
                </a:cubicBezTo>
                <a:cubicBezTo>
                  <a:pt x="21" y="0"/>
                  <a:pt x="25" y="2"/>
                  <a:pt x="28" y="5"/>
                </a:cubicBezTo>
                <a:cubicBezTo>
                  <a:pt x="31" y="8"/>
                  <a:pt x="33" y="12"/>
                  <a:pt x="33" y="16"/>
                </a:cubicBezTo>
                <a:cubicBezTo>
                  <a:pt x="33" y="20"/>
                  <a:pt x="31" y="24"/>
                  <a:pt x="28" y="27"/>
                </a:cubicBezTo>
                <a:cubicBezTo>
                  <a:pt x="25" y="30"/>
                  <a:pt x="21" y="32"/>
                  <a:pt x="17" y="32"/>
                </a:cubicBezTo>
                <a:close/>
                <a:moveTo>
                  <a:pt x="17" y="4"/>
                </a:moveTo>
                <a:cubicBezTo>
                  <a:pt x="14" y="4"/>
                  <a:pt x="11" y="6"/>
                  <a:pt x="9" y="8"/>
                </a:cubicBezTo>
                <a:cubicBezTo>
                  <a:pt x="4" y="12"/>
                  <a:pt x="4" y="20"/>
                  <a:pt x="9" y="24"/>
                </a:cubicBezTo>
                <a:cubicBezTo>
                  <a:pt x="11" y="27"/>
                  <a:pt x="14" y="28"/>
                  <a:pt x="17" y="28"/>
                </a:cubicBezTo>
                <a:cubicBezTo>
                  <a:pt x="20" y="28"/>
                  <a:pt x="23" y="27"/>
                  <a:pt x="26" y="24"/>
                </a:cubicBezTo>
                <a:cubicBezTo>
                  <a:pt x="30" y="20"/>
                  <a:pt x="30" y="12"/>
                  <a:pt x="26" y="8"/>
                </a:cubicBezTo>
                <a:cubicBezTo>
                  <a:pt x="23" y="6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1" name="CustomShape 30"/>
          <p:cNvSpPr/>
          <p:nvPr/>
        </p:nvSpPr>
        <p:spPr>
          <a:xfrm>
            <a:off x="11631600" y="1539720"/>
            <a:ext cx="18828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2" name="CustomShape 31"/>
          <p:cNvSpPr/>
          <p:nvPr/>
        </p:nvSpPr>
        <p:spPr>
          <a:xfrm>
            <a:off x="11531520" y="5694480"/>
            <a:ext cx="297720" cy="1153440"/>
          </a:xfrm>
          <a:custGeom>
            <a:avLst/>
            <a:gdLst/>
            <a:ahLst/>
            <a:cxnLst/>
            <a:rect l="l" t="t" r="r" b="b"/>
            <a:pathLst>
              <a:path w="188" h="727">
                <a:moveTo>
                  <a:pt x="15" y="727"/>
                </a:moveTo>
                <a:lnTo>
                  <a:pt x="0" y="727"/>
                </a:lnTo>
                <a:lnTo>
                  <a:pt x="0" y="407"/>
                </a:lnTo>
                <a:lnTo>
                  <a:pt x="0" y="407"/>
                </a:lnTo>
                <a:lnTo>
                  <a:pt x="176" y="0"/>
                </a:lnTo>
                <a:lnTo>
                  <a:pt x="188" y="6"/>
                </a:lnTo>
                <a:lnTo>
                  <a:pt x="15" y="410"/>
                </a:lnTo>
                <a:lnTo>
                  <a:pt x="15" y="727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3" name="CustomShape 32"/>
          <p:cNvSpPr/>
          <p:nvPr/>
        </p:nvSpPr>
        <p:spPr>
          <a:xfrm>
            <a:off x="11773080" y="5551560"/>
            <a:ext cx="156600" cy="154800"/>
          </a:xfrm>
          <a:custGeom>
            <a:avLst/>
            <a:gdLst/>
            <a:ahLst/>
            <a:cxnLst/>
            <a:rect l="l" t="t" r="r" b="b"/>
            <a:pathLst>
              <a:path w="33" h="33">
                <a:moveTo>
                  <a:pt x="17" y="33"/>
                </a:moveTo>
                <a:cubicBezTo>
                  <a:pt x="8" y="33"/>
                  <a:pt x="0" y="25"/>
                  <a:pt x="0" y="16"/>
                </a:cubicBezTo>
                <a:cubicBezTo>
                  <a:pt x="0" y="7"/>
                  <a:pt x="8" y="0"/>
                  <a:pt x="17" y="0"/>
                </a:cubicBezTo>
                <a:cubicBezTo>
                  <a:pt x="26" y="0"/>
                  <a:pt x="33" y="7"/>
                  <a:pt x="33" y="16"/>
                </a:cubicBezTo>
                <a:cubicBezTo>
                  <a:pt x="33" y="25"/>
                  <a:pt x="26" y="33"/>
                  <a:pt x="17" y="33"/>
                </a:cubicBezTo>
                <a:close/>
                <a:moveTo>
                  <a:pt x="17" y="4"/>
                </a:moveTo>
                <a:cubicBezTo>
                  <a:pt x="10" y="4"/>
                  <a:pt x="4" y="9"/>
                  <a:pt x="4" y="16"/>
                </a:cubicBezTo>
                <a:cubicBezTo>
                  <a:pt x="4" y="23"/>
                  <a:pt x="10" y="29"/>
                  <a:pt x="17" y="29"/>
                </a:cubicBezTo>
                <a:cubicBezTo>
                  <a:pt x="23" y="29"/>
                  <a:pt x="29" y="23"/>
                  <a:pt x="29" y="16"/>
                </a:cubicBezTo>
                <a:cubicBezTo>
                  <a:pt x="29" y="9"/>
                  <a:pt x="23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33"/>
          <p:cNvSpPr/>
          <p:nvPr/>
        </p:nvSpPr>
        <p:spPr>
          <a:xfrm>
            <a:off x="11711160" y="4680"/>
            <a:ext cx="304200" cy="1544040"/>
          </a:xfrm>
          <a:custGeom>
            <a:avLst/>
            <a:gdLst/>
            <a:ahLst/>
            <a:cxnLst/>
            <a:rect l="l" t="t" r="r" b="b"/>
            <a:pathLst>
              <a:path w="192" h="973">
                <a:moveTo>
                  <a:pt x="15" y="973"/>
                </a:moveTo>
                <a:lnTo>
                  <a:pt x="0" y="973"/>
                </a:lnTo>
                <a:lnTo>
                  <a:pt x="0" y="790"/>
                </a:lnTo>
                <a:lnTo>
                  <a:pt x="174" y="614"/>
                </a:lnTo>
                <a:lnTo>
                  <a:pt x="174" y="0"/>
                </a:lnTo>
                <a:lnTo>
                  <a:pt x="192" y="0"/>
                </a:lnTo>
                <a:lnTo>
                  <a:pt x="192" y="620"/>
                </a:lnTo>
                <a:lnTo>
                  <a:pt x="15" y="796"/>
                </a:lnTo>
                <a:lnTo>
                  <a:pt x="15" y="97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5" name="CustomShape 34"/>
          <p:cNvSpPr/>
          <p:nvPr/>
        </p:nvSpPr>
        <p:spPr>
          <a:xfrm>
            <a:off x="11636280" y="4867200"/>
            <a:ext cx="18828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35"/>
          <p:cNvSpPr/>
          <p:nvPr/>
        </p:nvSpPr>
        <p:spPr>
          <a:xfrm>
            <a:off x="11441160" y="5046840"/>
            <a:ext cx="307080" cy="1801080"/>
          </a:xfrm>
          <a:custGeom>
            <a:avLst/>
            <a:gdLst/>
            <a:ahLst/>
            <a:cxnLst/>
            <a:rect l="l" t="t" r="r" b="b"/>
            <a:pathLst>
              <a:path w="194" h="1135">
                <a:moveTo>
                  <a:pt x="18" y="1135"/>
                </a:moveTo>
                <a:lnTo>
                  <a:pt x="0" y="1135"/>
                </a:lnTo>
                <a:lnTo>
                  <a:pt x="0" y="354"/>
                </a:lnTo>
                <a:lnTo>
                  <a:pt x="176" y="177"/>
                </a:lnTo>
                <a:lnTo>
                  <a:pt x="176" y="0"/>
                </a:lnTo>
                <a:lnTo>
                  <a:pt x="194" y="0"/>
                </a:lnTo>
                <a:lnTo>
                  <a:pt x="194" y="183"/>
                </a:lnTo>
                <a:lnTo>
                  <a:pt x="18" y="360"/>
                </a:lnTo>
                <a:lnTo>
                  <a:pt x="18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7" name="CustomShape 36"/>
          <p:cNvSpPr/>
          <p:nvPr/>
        </p:nvSpPr>
        <p:spPr>
          <a:xfrm>
            <a:off x="11849040" y="64166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CustomShape 37"/>
          <p:cNvSpPr/>
          <p:nvPr/>
        </p:nvSpPr>
        <p:spPr>
          <a:xfrm>
            <a:off x="11939760" y="6595920"/>
            <a:ext cx="23040" cy="25164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PlaceHolder 38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170" name="PlaceHolder 3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icture 2"/>
          <p:cNvPicPr/>
          <p:nvPr/>
        </p:nvPicPr>
        <p:blipFill>
          <a:blip r:embed="rId1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208" name="CustomShape 1"/>
          <p:cNvSpPr/>
          <p:nvPr/>
        </p:nvSpPr>
        <p:spPr>
          <a:xfrm>
            <a:off x="114480" y="468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9" name="CustomShape 2"/>
          <p:cNvSpPr/>
          <p:nvPr/>
        </p:nvSpPr>
        <p:spPr>
          <a:xfrm>
            <a:off x="33480" y="217656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0" name="CustomShape 3"/>
          <p:cNvSpPr/>
          <p:nvPr/>
        </p:nvSpPr>
        <p:spPr>
          <a:xfrm>
            <a:off x="28440" y="4021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1" name="CustomShape 4"/>
          <p:cNvSpPr/>
          <p:nvPr/>
        </p:nvSpPr>
        <p:spPr>
          <a:xfrm>
            <a:off x="200160" y="4680"/>
            <a:ext cx="369000" cy="1810440"/>
          </a:xfrm>
          <a:custGeom>
            <a:avLst/>
            <a:gdLst/>
            <a:ahLst/>
            <a:cxnLst/>
            <a:rect l="l" t="t" r="r" b="b"/>
            <a:pathLst>
              <a:path w="233" h="1141">
                <a:moveTo>
                  <a:pt x="218" y="1141"/>
                </a:moveTo>
                <a:lnTo>
                  <a:pt x="0" y="626"/>
                </a:lnTo>
                <a:lnTo>
                  <a:pt x="0" y="0"/>
                </a:lnTo>
                <a:lnTo>
                  <a:pt x="15" y="0"/>
                </a:lnTo>
                <a:lnTo>
                  <a:pt x="15" y="623"/>
                </a:lnTo>
                <a:lnTo>
                  <a:pt x="233" y="1135"/>
                </a:lnTo>
                <a:lnTo>
                  <a:pt x="218" y="114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CustomShape 5"/>
          <p:cNvSpPr/>
          <p:nvPr/>
        </p:nvSpPr>
        <p:spPr>
          <a:xfrm>
            <a:off x="503280" y="18018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6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CustomShape 6"/>
          <p:cNvSpPr/>
          <p:nvPr/>
        </p:nvSpPr>
        <p:spPr>
          <a:xfrm>
            <a:off x="285840" y="4680"/>
            <a:ext cx="369000" cy="1429560"/>
          </a:xfrm>
          <a:custGeom>
            <a:avLst/>
            <a:gdLst/>
            <a:ahLst/>
            <a:cxnLst/>
            <a:rect l="l" t="t" r="r" b="b"/>
            <a:pathLst>
              <a:path w="233" h="901">
                <a:moveTo>
                  <a:pt x="221" y="901"/>
                </a:moveTo>
                <a:lnTo>
                  <a:pt x="0" y="383"/>
                </a:lnTo>
                <a:lnTo>
                  <a:pt x="0" y="0"/>
                </a:lnTo>
                <a:lnTo>
                  <a:pt x="18" y="0"/>
                </a:lnTo>
                <a:lnTo>
                  <a:pt x="18" y="380"/>
                </a:lnTo>
                <a:lnTo>
                  <a:pt x="233" y="895"/>
                </a:lnTo>
                <a:lnTo>
                  <a:pt x="221" y="90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7"/>
          <p:cNvSpPr/>
          <p:nvPr/>
        </p:nvSpPr>
        <p:spPr>
          <a:xfrm>
            <a:off x="546120" y="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96" y="575"/>
                </a:moveTo>
                <a:lnTo>
                  <a:pt x="78" y="575"/>
                </a:lnTo>
                <a:lnTo>
                  <a:pt x="78" y="192"/>
                </a:lnTo>
                <a:lnTo>
                  <a:pt x="0" y="6"/>
                </a:lnTo>
                <a:lnTo>
                  <a:pt x="15" y="0"/>
                </a:lnTo>
                <a:lnTo>
                  <a:pt x="96" y="189"/>
                </a:lnTo>
                <a:lnTo>
                  <a:pt x="96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CustomShape 8"/>
          <p:cNvSpPr/>
          <p:nvPr/>
        </p:nvSpPr>
        <p:spPr>
          <a:xfrm>
            <a:off x="588960" y="14209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7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6" name="CustomShape 9"/>
          <p:cNvSpPr/>
          <p:nvPr/>
        </p:nvSpPr>
        <p:spPr>
          <a:xfrm>
            <a:off x="58896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7" name="CustomShape 10"/>
          <p:cNvSpPr/>
          <p:nvPr/>
        </p:nvSpPr>
        <p:spPr>
          <a:xfrm>
            <a:off x="641520" y="0"/>
            <a:ext cx="421560" cy="526320"/>
          </a:xfrm>
          <a:custGeom>
            <a:avLst/>
            <a:gdLst/>
            <a:ahLst/>
            <a:cxnLst/>
            <a:rect l="l" t="t" r="r" b="b"/>
            <a:pathLst>
              <a:path w="266" h="332">
                <a:moveTo>
                  <a:pt x="257" y="332"/>
                </a:moveTo>
                <a:lnTo>
                  <a:pt x="48" y="123"/>
                </a:lnTo>
                <a:lnTo>
                  <a:pt x="0" y="6"/>
                </a:lnTo>
                <a:lnTo>
                  <a:pt x="15" y="0"/>
                </a:lnTo>
                <a:lnTo>
                  <a:pt x="63" y="114"/>
                </a:lnTo>
                <a:lnTo>
                  <a:pt x="266" y="320"/>
                </a:lnTo>
                <a:lnTo>
                  <a:pt x="257" y="33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8" name="CustomShape 11"/>
          <p:cNvSpPr/>
          <p:nvPr/>
        </p:nvSpPr>
        <p:spPr>
          <a:xfrm>
            <a:off x="1020600" y="488880"/>
            <a:ext cx="161280" cy="146880"/>
          </a:xfrm>
          <a:custGeom>
            <a:avLst/>
            <a:gdLst/>
            <a:ahLst/>
            <a:cxnLst/>
            <a:rect l="l" t="t" r="r" b="b"/>
            <a:pathLst>
              <a:path w="34" h="31">
                <a:moveTo>
                  <a:pt x="17" y="31"/>
                </a:moveTo>
                <a:cubicBezTo>
                  <a:pt x="13" y="31"/>
                  <a:pt x="9" y="30"/>
                  <a:pt x="6" y="27"/>
                </a:cubicBezTo>
                <a:cubicBezTo>
                  <a:pt x="0" y="20"/>
                  <a:pt x="0" y="10"/>
                  <a:pt x="6" y="4"/>
                </a:cubicBezTo>
                <a:cubicBezTo>
                  <a:pt x="9" y="1"/>
                  <a:pt x="13" y="0"/>
                  <a:pt x="17" y="0"/>
                </a:cubicBezTo>
                <a:cubicBezTo>
                  <a:pt x="21" y="0"/>
                  <a:pt x="25" y="1"/>
                  <a:pt x="28" y="4"/>
                </a:cubicBezTo>
                <a:cubicBezTo>
                  <a:pt x="34" y="10"/>
                  <a:pt x="34" y="20"/>
                  <a:pt x="28" y="27"/>
                </a:cubicBezTo>
                <a:cubicBezTo>
                  <a:pt x="25" y="30"/>
                  <a:pt x="21" y="31"/>
                  <a:pt x="17" y="31"/>
                </a:cubicBezTo>
                <a:close/>
                <a:moveTo>
                  <a:pt x="17" y="4"/>
                </a:moveTo>
                <a:cubicBezTo>
                  <a:pt x="14" y="4"/>
                  <a:pt x="11" y="5"/>
                  <a:pt x="9" y="7"/>
                </a:cubicBezTo>
                <a:cubicBezTo>
                  <a:pt x="4" y="12"/>
                  <a:pt x="4" y="19"/>
                  <a:pt x="9" y="24"/>
                </a:cubicBezTo>
                <a:cubicBezTo>
                  <a:pt x="11" y="26"/>
                  <a:pt x="14" y="27"/>
                  <a:pt x="17" y="27"/>
                </a:cubicBezTo>
                <a:cubicBezTo>
                  <a:pt x="20" y="27"/>
                  <a:pt x="23" y="26"/>
                  <a:pt x="25" y="24"/>
                </a:cubicBezTo>
                <a:cubicBezTo>
                  <a:pt x="30" y="19"/>
                  <a:pt x="30" y="12"/>
                  <a:pt x="25" y="7"/>
                </a:cubicBezTo>
                <a:cubicBezTo>
                  <a:pt x="23" y="5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Line 12"/>
          <p:cNvSpPr/>
          <p:nvPr/>
        </p:nvSpPr>
        <p:spPr>
          <a:xfrm>
            <a:off x="-4680" y="9360"/>
            <a:ext cx="360" cy="36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0" name="CustomShape 13"/>
          <p:cNvSpPr/>
          <p:nvPr/>
        </p:nvSpPr>
        <p:spPr>
          <a:xfrm>
            <a:off x="9360" y="1801800"/>
            <a:ext cx="123120" cy="126360"/>
          </a:xfrm>
          <a:custGeom>
            <a:avLst/>
            <a:gdLst/>
            <a:ahLst/>
            <a:cxnLst/>
            <a:rect l="l" t="t" r="r" b="b"/>
            <a:pathLst>
              <a:path w="78" h="80">
                <a:moveTo>
                  <a:pt x="6" y="80"/>
                </a:moveTo>
                <a:lnTo>
                  <a:pt x="0" y="71"/>
                </a:lnTo>
                <a:lnTo>
                  <a:pt x="69" y="0"/>
                </a:lnTo>
                <a:lnTo>
                  <a:pt x="78" y="9"/>
                </a:lnTo>
                <a:lnTo>
                  <a:pt x="6" y="8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1" name="CustomShape 14"/>
          <p:cNvSpPr/>
          <p:nvPr/>
        </p:nvSpPr>
        <p:spPr>
          <a:xfrm>
            <a:off x="-9360" y="3549600"/>
            <a:ext cx="146880" cy="480240"/>
          </a:xfrm>
          <a:custGeom>
            <a:avLst/>
            <a:gdLst/>
            <a:ahLst/>
            <a:cxnLst/>
            <a:rect l="l" t="t" r="r" b="b"/>
            <a:pathLst>
              <a:path w="93" h="303">
                <a:moveTo>
                  <a:pt x="93" y="303"/>
                </a:moveTo>
                <a:lnTo>
                  <a:pt x="78" y="303"/>
                </a:lnTo>
                <a:lnTo>
                  <a:pt x="78" y="78"/>
                </a:lnTo>
                <a:lnTo>
                  <a:pt x="0" y="12"/>
                </a:lnTo>
                <a:lnTo>
                  <a:pt x="12" y="0"/>
                </a:lnTo>
                <a:lnTo>
                  <a:pt x="93" y="69"/>
                </a:lnTo>
                <a:lnTo>
                  <a:pt x="93" y="30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2" name="CustomShape 15"/>
          <p:cNvSpPr/>
          <p:nvPr/>
        </p:nvSpPr>
        <p:spPr>
          <a:xfrm>
            <a:off x="128520" y="1382760"/>
            <a:ext cx="142200" cy="475560"/>
          </a:xfrm>
          <a:custGeom>
            <a:avLst/>
            <a:gdLst/>
            <a:ahLst/>
            <a:cxnLst/>
            <a:rect l="l" t="t" r="r" b="b"/>
            <a:pathLst>
              <a:path w="90" h="300">
                <a:moveTo>
                  <a:pt x="90" y="300"/>
                </a:moveTo>
                <a:lnTo>
                  <a:pt x="78" y="300"/>
                </a:lnTo>
                <a:lnTo>
                  <a:pt x="78" y="84"/>
                </a:lnTo>
                <a:lnTo>
                  <a:pt x="0" y="9"/>
                </a:lnTo>
                <a:lnTo>
                  <a:pt x="9" y="0"/>
                </a:lnTo>
                <a:lnTo>
                  <a:pt x="90" y="81"/>
                </a:lnTo>
                <a:lnTo>
                  <a:pt x="90" y="30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3" name="CustomShape 16"/>
          <p:cNvSpPr/>
          <p:nvPr/>
        </p:nvSpPr>
        <p:spPr>
          <a:xfrm>
            <a:off x="204840" y="1849320"/>
            <a:ext cx="113760" cy="107280"/>
          </a:xfrm>
          <a:custGeom>
            <a:avLst/>
            <a:gdLst/>
            <a:ahLst/>
            <a:cxnLst/>
            <a:rect l="l" t="t" r="r" b="b"/>
            <a:pathLst>
              <a:path w="24" h="23">
                <a:moveTo>
                  <a:pt x="12" y="23"/>
                </a:moveTo>
                <a:cubicBezTo>
                  <a:pt x="6" y="23"/>
                  <a:pt x="0" y="18"/>
                  <a:pt x="0" y="12"/>
                </a:cubicBezTo>
                <a:cubicBezTo>
                  <a:pt x="0" y="5"/>
                  <a:pt x="6" y="0"/>
                  <a:pt x="12" y="0"/>
                </a:cubicBezTo>
                <a:cubicBezTo>
                  <a:pt x="18" y="0"/>
                  <a:pt x="24" y="5"/>
                  <a:pt x="24" y="12"/>
                </a:cubicBezTo>
                <a:cubicBezTo>
                  <a:pt x="24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20" y="16"/>
                  <a:pt x="20" y="12"/>
                </a:cubicBezTo>
                <a:cubicBezTo>
                  <a:pt x="20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4" name="CustomShape 17"/>
          <p:cNvSpPr/>
          <p:nvPr/>
        </p:nvSpPr>
        <p:spPr>
          <a:xfrm>
            <a:off x="133200" y="466236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CustomShape 18"/>
          <p:cNvSpPr/>
          <p:nvPr/>
        </p:nvSpPr>
        <p:spPr>
          <a:xfrm>
            <a:off x="223920" y="5041800"/>
            <a:ext cx="369000" cy="1801080"/>
          </a:xfrm>
          <a:custGeom>
            <a:avLst/>
            <a:gdLst/>
            <a:ahLst/>
            <a:cxnLst/>
            <a:rect l="l" t="t" r="r" b="b"/>
            <a:pathLst>
              <a:path w="233" h="1135">
                <a:moveTo>
                  <a:pt x="15" y="1135"/>
                </a:moveTo>
                <a:lnTo>
                  <a:pt x="0" y="1135"/>
                </a:lnTo>
                <a:lnTo>
                  <a:pt x="0" y="515"/>
                </a:lnTo>
                <a:lnTo>
                  <a:pt x="0" y="512"/>
                </a:lnTo>
                <a:lnTo>
                  <a:pt x="218" y="0"/>
                </a:lnTo>
                <a:lnTo>
                  <a:pt x="233" y="6"/>
                </a:lnTo>
                <a:lnTo>
                  <a:pt x="15" y="518"/>
                </a:lnTo>
                <a:lnTo>
                  <a:pt x="15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CustomShape 19"/>
          <p:cNvSpPr/>
          <p:nvPr/>
        </p:nvSpPr>
        <p:spPr>
          <a:xfrm>
            <a:off x="5256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7" name="CustomShape 20"/>
          <p:cNvSpPr/>
          <p:nvPr/>
        </p:nvSpPr>
        <p:spPr>
          <a:xfrm>
            <a:off x="-14400" y="5627520"/>
            <a:ext cx="84960" cy="1215360"/>
          </a:xfrm>
          <a:custGeom>
            <a:avLst/>
            <a:gdLst/>
            <a:ahLst/>
            <a:cxnLst/>
            <a:rect l="l" t="t" r="r" b="b"/>
            <a:pathLst>
              <a:path w="54" h="766">
                <a:moveTo>
                  <a:pt x="54" y="766"/>
                </a:moveTo>
                <a:lnTo>
                  <a:pt x="36" y="766"/>
                </a:lnTo>
                <a:lnTo>
                  <a:pt x="36" y="149"/>
                </a:lnTo>
                <a:lnTo>
                  <a:pt x="0" y="3"/>
                </a:lnTo>
                <a:lnTo>
                  <a:pt x="18" y="0"/>
                </a:lnTo>
                <a:lnTo>
                  <a:pt x="54" y="146"/>
                </a:lnTo>
                <a:lnTo>
                  <a:pt x="54" y="76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8" name="CustomShape 21"/>
          <p:cNvSpPr/>
          <p:nvPr/>
        </p:nvSpPr>
        <p:spPr>
          <a:xfrm>
            <a:off x="527040" y="4867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9" name="CustomShape 22"/>
          <p:cNvSpPr/>
          <p:nvPr/>
        </p:nvSpPr>
        <p:spPr>
          <a:xfrm>
            <a:off x="309600" y="5423040"/>
            <a:ext cx="374040" cy="1424880"/>
          </a:xfrm>
          <a:custGeom>
            <a:avLst/>
            <a:gdLst/>
            <a:ahLst/>
            <a:cxnLst/>
            <a:rect l="l" t="t" r="r" b="b"/>
            <a:pathLst>
              <a:path w="236" h="898">
                <a:moveTo>
                  <a:pt x="18" y="898"/>
                </a:moveTo>
                <a:lnTo>
                  <a:pt x="0" y="898"/>
                </a:lnTo>
                <a:lnTo>
                  <a:pt x="0" y="515"/>
                </a:lnTo>
                <a:lnTo>
                  <a:pt x="3" y="512"/>
                </a:lnTo>
                <a:lnTo>
                  <a:pt x="221" y="0"/>
                </a:lnTo>
                <a:lnTo>
                  <a:pt x="236" y="6"/>
                </a:lnTo>
                <a:lnTo>
                  <a:pt x="18" y="518"/>
                </a:lnTo>
                <a:lnTo>
                  <a:pt x="18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23"/>
          <p:cNvSpPr/>
          <p:nvPr/>
        </p:nvSpPr>
        <p:spPr>
          <a:xfrm>
            <a:off x="569880" y="594504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15" y="575"/>
                </a:moveTo>
                <a:lnTo>
                  <a:pt x="0" y="569"/>
                </a:lnTo>
                <a:lnTo>
                  <a:pt x="81" y="383"/>
                </a:lnTo>
                <a:lnTo>
                  <a:pt x="81" y="0"/>
                </a:lnTo>
                <a:lnTo>
                  <a:pt x="96" y="0"/>
                </a:lnTo>
                <a:lnTo>
                  <a:pt x="96" y="386"/>
                </a:lnTo>
                <a:lnTo>
                  <a:pt x="15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CustomShape 24"/>
          <p:cNvSpPr/>
          <p:nvPr/>
        </p:nvSpPr>
        <p:spPr>
          <a:xfrm>
            <a:off x="612720" y="5246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2" name="CustomShape 25"/>
          <p:cNvSpPr/>
          <p:nvPr/>
        </p:nvSpPr>
        <p:spPr>
          <a:xfrm>
            <a:off x="612720" y="57643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CustomShape 26"/>
          <p:cNvSpPr/>
          <p:nvPr/>
        </p:nvSpPr>
        <p:spPr>
          <a:xfrm>
            <a:off x="669960" y="6330960"/>
            <a:ext cx="416880" cy="516960"/>
          </a:xfrm>
          <a:custGeom>
            <a:avLst/>
            <a:gdLst/>
            <a:ahLst/>
            <a:cxnLst/>
            <a:rect l="l" t="t" r="r" b="b"/>
            <a:pathLst>
              <a:path w="263" h="326">
                <a:moveTo>
                  <a:pt x="15" y="326"/>
                </a:moveTo>
                <a:lnTo>
                  <a:pt x="0" y="320"/>
                </a:lnTo>
                <a:lnTo>
                  <a:pt x="45" y="206"/>
                </a:lnTo>
                <a:lnTo>
                  <a:pt x="48" y="206"/>
                </a:lnTo>
                <a:lnTo>
                  <a:pt x="254" y="0"/>
                </a:lnTo>
                <a:lnTo>
                  <a:pt x="263" y="12"/>
                </a:lnTo>
                <a:lnTo>
                  <a:pt x="60" y="215"/>
                </a:lnTo>
                <a:lnTo>
                  <a:pt x="15" y="32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CustomShape 27"/>
          <p:cNvSpPr/>
          <p:nvPr/>
        </p:nvSpPr>
        <p:spPr>
          <a:xfrm>
            <a:off x="1049400" y="6221520"/>
            <a:ext cx="156600" cy="146880"/>
          </a:xfrm>
          <a:custGeom>
            <a:avLst/>
            <a:gdLst/>
            <a:ahLst/>
            <a:cxnLst/>
            <a:rect l="l" t="t" r="r" b="b"/>
            <a:pathLst>
              <a:path w="33" h="31">
                <a:moveTo>
                  <a:pt x="16" y="31"/>
                </a:moveTo>
                <a:cubicBezTo>
                  <a:pt x="12" y="31"/>
                  <a:pt x="8" y="29"/>
                  <a:pt x="5" y="26"/>
                </a:cubicBezTo>
                <a:cubicBezTo>
                  <a:pt x="2" y="24"/>
                  <a:pt x="0" y="20"/>
                  <a:pt x="0" y="15"/>
                </a:cubicBezTo>
                <a:cubicBezTo>
                  <a:pt x="0" y="11"/>
                  <a:pt x="2" y="7"/>
                  <a:pt x="5" y="4"/>
                </a:cubicBezTo>
                <a:cubicBezTo>
                  <a:pt x="8" y="1"/>
                  <a:pt x="12" y="0"/>
                  <a:pt x="16" y="0"/>
                </a:cubicBezTo>
                <a:cubicBezTo>
                  <a:pt x="20" y="0"/>
                  <a:pt x="24" y="1"/>
                  <a:pt x="27" y="4"/>
                </a:cubicBezTo>
                <a:cubicBezTo>
                  <a:pt x="33" y="10"/>
                  <a:pt x="33" y="20"/>
                  <a:pt x="27" y="26"/>
                </a:cubicBezTo>
                <a:cubicBezTo>
                  <a:pt x="24" y="29"/>
                  <a:pt x="20" y="31"/>
                  <a:pt x="16" y="31"/>
                </a:cubicBezTo>
                <a:close/>
                <a:moveTo>
                  <a:pt x="16" y="4"/>
                </a:moveTo>
                <a:cubicBezTo>
                  <a:pt x="13" y="4"/>
                  <a:pt x="10" y="5"/>
                  <a:pt x="8" y="7"/>
                </a:cubicBezTo>
                <a:cubicBezTo>
                  <a:pt x="6" y="9"/>
                  <a:pt x="4" y="12"/>
                  <a:pt x="4" y="15"/>
                </a:cubicBezTo>
                <a:cubicBezTo>
                  <a:pt x="4" y="19"/>
                  <a:pt x="6" y="21"/>
                  <a:pt x="8" y="24"/>
                </a:cubicBezTo>
                <a:cubicBezTo>
                  <a:pt x="10" y="26"/>
                  <a:pt x="13" y="27"/>
                  <a:pt x="16" y="27"/>
                </a:cubicBezTo>
                <a:cubicBezTo>
                  <a:pt x="19" y="27"/>
                  <a:pt x="22" y="26"/>
                  <a:pt x="24" y="24"/>
                </a:cubicBezTo>
                <a:cubicBezTo>
                  <a:pt x="29" y="19"/>
                  <a:pt x="29" y="12"/>
                  <a:pt x="24" y="7"/>
                </a:cubicBezTo>
                <a:cubicBezTo>
                  <a:pt x="22" y="5"/>
                  <a:pt x="19" y="4"/>
                  <a:pt x="16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CustomShape 28"/>
          <p:cNvSpPr/>
          <p:nvPr/>
        </p:nvSpPr>
        <p:spPr>
          <a:xfrm>
            <a:off x="11484000" y="0"/>
            <a:ext cx="416880" cy="511920"/>
          </a:xfrm>
          <a:custGeom>
            <a:avLst/>
            <a:gdLst/>
            <a:ahLst/>
            <a:cxnLst/>
            <a:rect l="l" t="t" r="r" b="b"/>
            <a:pathLst>
              <a:path w="263" h="323">
                <a:moveTo>
                  <a:pt x="12" y="323"/>
                </a:moveTo>
                <a:lnTo>
                  <a:pt x="0" y="314"/>
                </a:lnTo>
                <a:lnTo>
                  <a:pt x="203" y="108"/>
                </a:lnTo>
                <a:lnTo>
                  <a:pt x="248" y="0"/>
                </a:lnTo>
                <a:lnTo>
                  <a:pt x="263" y="6"/>
                </a:lnTo>
                <a:lnTo>
                  <a:pt x="218" y="117"/>
                </a:lnTo>
                <a:lnTo>
                  <a:pt x="218" y="117"/>
                </a:lnTo>
                <a:lnTo>
                  <a:pt x="12" y="32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6" name="CustomShape 29"/>
          <p:cNvSpPr/>
          <p:nvPr/>
        </p:nvSpPr>
        <p:spPr>
          <a:xfrm>
            <a:off x="11364840" y="474840"/>
            <a:ext cx="156600" cy="151560"/>
          </a:xfrm>
          <a:custGeom>
            <a:avLst/>
            <a:gdLst/>
            <a:ahLst/>
            <a:cxnLst/>
            <a:rect l="l" t="t" r="r" b="b"/>
            <a:pathLst>
              <a:path w="33" h="32">
                <a:moveTo>
                  <a:pt x="17" y="32"/>
                </a:moveTo>
                <a:cubicBezTo>
                  <a:pt x="13" y="32"/>
                  <a:pt x="9" y="30"/>
                  <a:pt x="6" y="27"/>
                </a:cubicBezTo>
                <a:cubicBezTo>
                  <a:pt x="0" y="21"/>
                  <a:pt x="0" y="11"/>
                  <a:pt x="6" y="5"/>
                </a:cubicBezTo>
                <a:cubicBezTo>
                  <a:pt x="9" y="2"/>
                  <a:pt x="13" y="0"/>
                  <a:pt x="17" y="0"/>
                </a:cubicBezTo>
                <a:cubicBezTo>
                  <a:pt x="21" y="0"/>
                  <a:pt x="25" y="2"/>
                  <a:pt x="28" y="5"/>
                </a:cubicBezTo>
                <a:cubicBezTo>
                  <a:pt x="31" y="8"/>
                  <a:pt x="33" y="12"/>
                  <a:pt x="33" y="16"/>
                </a:cubicBezTo>
                <a:cubicBezTo>
                  <a:pt x="33" y="20"/>
                  <a:pt x="31" y="24"/>
                  <a:pt x="28" y="27"/>
                </a:cubicBezTo>
                <a:cubicBezTo>
                  <a:pt x="25" y="30"/>
                  <a:pt x="21" y="32"/>
                  <a:pt x="17" y="32"/>
                </a:cubicBezTo>
                <a:close/>
                <a:moveTo>
                  <a:pt x="17" y="4"/>
                </a:moveTo>
                <a:cubicBezTo>
                  <a:pt x="14" y="4"/>
                  <a:pt x="11" y="6"/>
                  <a:pt x="9" y="8"/>
                </a:cubicBezTo>
                <a:cubicBezTo>
                  <a:pt x="4" y="12"/>
                  <a:pt x="4" y="20"/>
                  <a:pt x="9" y="24"/>
                </a:cubicBezTo>
                <a:cubicBezTo>
                  <a:pt x="11" y="27"/>
                  <a:pt x="14" y="28"/>
                  <a:pt x="17" y="28"/>
                </a:cubicBezTo>
                <a:cubicBezTo>
                  <a:pt x="20" y="28"/>
                  <a:pt x="23" y="27"/>
                  <a:pt x="26" y="24"/>
                </a:cubicBezTo>
                <a:cubicBezTo>
                  <a:pt x="30" y="20"/>
                  <a:pt x="30" y="12"/>
                  <a:pt x="26" y="8"/>
                </a:cubicBezTo>
                <a:cubicBezTo>
                  <a:pt x="23" y="6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CustomShape 30"/>
          <p:cNvSpPr/>
          <p:nvPr/>
        </p:nvSpPr>
        <p:spPr>
          <a:xfrm>
            <a:off x="11631600" y="1539720"/>
            <a:ext cx="18828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CustomShape 31"/>
          <p:cNvSpPr/>
          <p:nvPr/>
        </p:nvSpPr>
        <p:spPr>
          <a:xfrm>
            <a:off x="11531520" y="5694480"/>
            <a:ext cx="297720" cy="1153440"/>
          </a:xfrm>
          <a:custGeom>
            <a:avLst/>
            <a:gdLst/>
            <a:ahLst/>
            <a:cxnLst/>
            <a:rect l="l" t="t" r="r" b="b"/>
            <a:pathLst>
              <a:path w="188" h="727">
                <a:moveTo>
                  <a:pt x="15" y="727"/>
                </a:moveTo>
                <a:lnTo>
                  <a:pt x="0" y="727"/>
                </a:lnTo>
                <a:lnTo>
                  <a:pt x="0" y="407"/>
                </a:lnTo>
                <a:lnTo>
                  <a:pt x="0" y="407"/>
                </a:lnTo>
                <a:lnTo>
                  <a:pt x="176" y="0"/>
                </a:lnTo>
                <a:lnTo>
                  <a:pt x="188" y="6"/>
                </a:lnTo>
                <a:lnTo>
                  <a:pt x="15" y="410"/>
                </a:lnTo>
                <a:lnTo>
                  <a:pt x="15" y="727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CustomShape 32"/>
          <p:cNvSpPr/>
          <p:nvPr/>
        </p:nvSpPr>
        <p:spPr>
          <a:xfrm>
            <a:off x="11773080" y="5551560"/>
            <a:ext cx="156600" cy="154800"/>
          </a:xfrm>
          <a:custGeom>
            <a:avLst/>
            <a:gdLst/>
            <a:ahLst/>
            <a:cxnLst/>
            <a:rect l="l" t="t" r="r" b="b"/>
            <a:pathLst>
              <a:path w="33" h="33">
                <a:moveTo>
                  <a:pt x="17" y="33"/>
                </a:moveTo>
                <a:cubicBezTo>
                  <a:pt x="8" y="33"/>
                  <a:pt x="0" y="25"/>
                  <a:pt x="0" y="16"/>
                </a:cubicBezTo>
                <a:cubicBezTo>
                  <a:pt x="0" y="7"/>
                  <a:pt x="8" y="0"/>
                  <a:pt x="17" y="0"/>
                </a:cubicBezTo>
                <a:cubicBezTo>
                  <a:pt x="26" y="0"/>
                  <a:pt x="33" y="7"/>
                  <a:pt x="33" y="16"/>
                </a:cubicBezTo>
                <a:cubicBezTo>
                  <a:pt x="33" y="25"/>
                  <a:pt x="26" y="33"/>
                  <a:pt x="17" y="33"/>
                </a:cubicBezTo>
                <a:close/>
                <a:moveTo>
                  <a:pt x="17" y="4"/>
                </a:moveTo>
                <a:cubicBezTo>
                  <a:pt x="10" y="4"/>
                  <a:pt x="4" y="9"/>
                  <a:pt x="4" y="16"/>
                </a:cubicBezTo>
                <a:cubicBezTo>
                  <a:pt x="4" y="23"/>
                  <a:pt x="10" y="29"/>
                  <a:pt x="17" y="29"/>
                </a:cubicBezTo>
                <a:cubicBezTo>
                  <a:pt x="23" y="29"/>
                  <a:pt x="29" y="23"/>
                  <a:pt x="29" y="16"/>
                </a:cubicBezTo>
                <a:cubicBezTo>
                  <a:pt x="29" y="9"/>
                  <a:pt x="23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CustomShape 33"/>
          <p:cNvSpPr/>
          <p:nvPr/>
        </p:nvSpPr>
        <p:spPr>
          <a:xfrm>
            <a:off x="11711160" y="4680"/>
            <a:ext cx="304200" cy="1544040"/>
          </a:xfrm>
          <a:custGeom>
            <a:avLst/>
            <a:gdLst/>
            <a:ahLst/>
            <a:cxnLst/>
            <a:rect l="l" t="t" r="r" b="b"/>
            <a:pathLst>
              <a:path w="192" h="973">
                <a:moveTo>
                  <a:pt x="15" y="973"/>
                </a:moveTo>
                <a:lnTo>
                  <a:pt x="0" y="973"/>
                </a:lnTo>
                <a:lnTo>
                  <a:pt x="0" y="790"/>
                </a:lnTo>
                <a:lnTo>
                  <a:pt x="174" y="614"/>
                </a:lnTo>
                <a:lnTo>
                  <a:pt x="174" y="0"/>
                </a:lnTo>
                <a:lnTo>
                  <a:pt x="192" y="0"/>
                </a:lnTo>
                <a:lnTo>
                  <a:pt x="192" y="620"/>
                </a:lnTo>
                <a:lnTo>
                  <a:pt x="15" y="796"/>
                </a:lnTo>
                <a:lnTo>
                  <a:pt x="15" y="97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1" name="CustomShape 34"/>
          <p:cNvSpPr/>
          <p:nvPr/>
        </p:nvSpPr>
        <p:spPr>
          <a:xfrm>
            <a:off x="11636280" y="4867200"/>
            <a:ext cx="18828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35"/>
          <p:cNvSpPr/>
          <p:nvPr/>
        </p:nvSpPr>
        <p:spPr>
          <a:xfrm>
            <a:off x="11441160" y="5046840"/>
            <a:ext cx="307080" cy="1801080"/>
          </a:xfrm>
          <a:custGeom>
            <a:avLst/>
            <a:gdLst/>
            <a:ahLst/>
            <a:cxnLst/>
            <a:rect l="l" t="t" r="r" b="b"/>
            <a:pathLst>
              <a:path w="194" h="1135">
                <a:moveTo>
                  <a:pt x="18" y="1135"/>
                </a:moveTo>
                <a:lnTo>
                  <a:pt x="0" y="1135"/>
                </a:lnTo>
                <a:lnTo>
                  <a:pt x="0" y="354"/>
                </a:lnTo>
                <a:lnTo>
                  <a:pt x="176" y="177"/>
                </a:lnTo>
                <a:lnTo>
                  <a:pt x="176" y="0"/>
                </a:lnTo>
                <a:lnTo>
                  <a:pt x="194" y="0"/>
                </a:lnTo>
                <a:lnTo>
                  <a:pt x="194" y="183"/>
                </a:lnTo>
                <a:lnTo>
                  <a:pt x="18" y="360"/>
                </a:lnTo>
                <a:lnTo>
                  <a:pt x="18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CustomShape 36"/>
          <p:cNvSpPr/>
          <p:nvPr/>
        </p:nvSpPr>
        <p:spPr>
          <a:xfrm>
            <a:off x="11849040" y="64166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CustomShape 37"/>
          <p:cNvSpPr/>
          <p:nvPr/>
        </p:nvSpPr>
        <p:spPr>
          <a:xfrm>
            <a:off x="11939760" y="6595920"/>
            <a:ext cx="23040" cy="25164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5" name="PlaceHolder 38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246" name="PlaceHolder 39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  <p:sp>
        <p:nvSpPr>
          <p:cNvPr id="247" name="PlaceHolder 40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Picture 2"/>
          <p:cNvPicPr/>
          <p:nvPr/>
        </p:nvPicPr>
        <p:blipFill>
          <a:blip r:embed="rId1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285" name="CustomShape 1"/>
          <p:cNvSpPr/>
          <p:nvPr/>
        </p:nvSpPr>
        <p:spPr>
          <a:xfrm>
            <a:off x="114480" y="468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6" name="CustomShape 2"/>
          <p:cNvSpPr/>
          <p:nvPr/>
        </p:nvSpPr>
        <p:spPr>
          <a:xfrm>
            <a:off x="33480" y="217656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7" name="CustomShape 3"/>
          <p:cNvSpPr/>
          <p:nvPr/>
        </p:nvSpPr>
        <p:spPr>
          <a:xfrm>
            <a:off x="28440" y="4021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8" name="CustomShape 4"/>
          <p:cNvSpPr/>
          <p:nvPr/>
        </p:nvSpPr>
        <p:spPr>
          <a:xfrm>
            <a:off x="200160" y="4680"/>
            <a:ext cx="369000" cy="1810440"/>
          </a:xfrm>
          <a:custGeom>
            <a:avLst/>
            <a:gdLst/>
            <a:ahLst/>
            <a:cxnLst/>
            <a:rect l="l" t="t" r="r" b="b"/>
            <a:pathLst>
              <a:path w="233" h="1141">
                <a:moveTo>
                  <a:pt x="218" y="1141"/>
                </a:moveTo>
                <a:lnTo>
                  <a:pt x="0" y="626"/>
                </a:lnTo>
                <a:lnTo>
                  <a:pt x="0" y="0"/>
                </a:lnTo>
                <a:lnTo>
                  <a:pt x="15" y="0"/>
                </a:lnTo>
                <a:lnTo>
                  <a:pt x="15" y="623"/>
                </a:lnTo>
                <a:lnTo>
                  <a:pt x="233" y="1135"/>
                </a:lnTo>
                <a:lnTo>
                  <a:pt x="218" y="114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9" name="CustomShape 5"/>
          <p:cNvSpPr/>
          <p:nvPr/>
        </p:nvSpPr>
        <p:spPr>
          <a:xfrm>
            <a:off x="503280" y="18018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6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CustomShape 6"/>
          <p:cNvSpPr/>
          <p:nvPr/>
        </p:nvSpPr>
        <p:spPr>
          <a:xfrm>
            <a:off x="285840" y="4680"/>
            <a:ext cx="369000" cy="1429560"/>
          </a:xfrm>
          <a:custGeom>
            <a:avLst/>
            <a:gdLst/>
            <a:ahLst/>
            <a:cxnLst/>
            <a:rect l="l" t="t" r="r" b="b"/>
            <a:pathLst>
              <a:path w="233" h="901">
                <a:moveTo>
                  <a:pt x="221" y="901"/>
                </a:moveTo>
                <a:lnTo>
                  <a:pt x="0" y="383"/>
                </a:lnTo>
                <a:lnTo>
                  <a:pt x="0" y="0"/>
                </a:lnTo>
                <a:lnTo>
                  <a:pt x="18" y="0"/>
                </a:lnTo>
                <a:lnTo>
                  <a:pt x="18" y="380"/>
                </a:lnTo>
                <a:lnTo>
                  <a:pt x="233" y="895"/>
                </a:lnTo>
                <a:lnTo>
                  <a:pt x="221" y="90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1" name="CustomShape 7"/>
          <p:cNvSpPr/>
          <p:nvPr/>
        </p:nvSpPr>
        <p:spPr>
          <a:xfrm>
            <a:off x="546120" y="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96" y="575"/>
                </a:moveTo>
                <a:lnTo>
                  <a:pt x="78" y="575"/>
                </a:lnTo>
                <a:lnTo>
                  <a:pt x="78" y="192"/>
                </a:lnTo>
                <a:lnTo>
                  <a:pt x="0" y="6"/>
                </a:lnTo>
                <a:lnTo>
                  <a:pt x="15" y="0"/>
                </a:lnTo>
                <a:lnTo>
                  <a:pt x="96" y="189"/>
                </a:lnTo>
                <a:lnTo>
                  <a:pt x="96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2" name="CustomShape 8"/>
          <p:cNvSpPr/>
          <p:nvPr/>
        </p:nvSpPr>
        <p:spPr>
          <a:xfrm>
            <a:off x="588960" y="14209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3" y="0"/>
                  <a:pt x="40" y="7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9"/>
                  <a:pt x="31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9"/>
          <p:cNvSpPr/>
          <p:nvPr/>
        </p:nvSpPr>
        <p:spPr>
          <a:xfrm>
            <a:off x="58896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4" name="CustomShape 10"/>
          <p:cNvSpPr/>
          <p:nvPr/>
        </p:nvSpPr>
        <p:spPr>
          <a:xfrm>
            <a:off x="641520" y="0"/>
            <a:ext cx="421560" cy="526320"/>
          </a:xfrm>
          <a:custGeom>
            <a:avLst/>
            <a:gdLst/>
            <a:ahLst/>
            <a:cxnLst/>
            <a:rect l="l" t="t" r="r" b="b"/>
            <a:pathLst>
              <a:path w="266" h="332">
                <a:moveTo>
                  <a:pt x="257" y="332"/>
                </a:moveTo>
                <a:lnTo>
                  <a:pt x="48" y="123"/>
                </a:lnTo>
                <a:lnTo>
                  <a:pt x="0" y="6"/>
                </a:lnTo>
                <a:lnTo>
                  <a:pt x="15" y="0"/>
                </a:lnTo>
                <a:lnTo>
                  <a:pt x="63" y="114"/>
                </a:lnTo>
                <a:lnTo>
                  <a:pt x="266" y="320"/>
                </a:lnTo>
                <a:lnTo>
                  <a:pt x="257" y="33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5" name="CustomShape 11"/>
          <p:cNvSpPr/>
          <p:nvPr/>
        </p:nvSpPr>
        <p:spPr>
          <a:xfrm>
            <a:off x="1020600" y="488880"/>
            <a:ext cx="161280" cy="146880"/>
          </a:xfrm>
          <a:custGeom>
            <a:avLst/>
            <a:gdLst/>
            <a:ahLst/>
            <a:cxnLst/>
            <a:rect l="l" t="t" r="r" b="b"/>
            <a:pathLst>
              <a:path w="34" h="31">
                <a:moveTo>
                  <a:pt x="17" y="31"/>
                </a:moveTo>
                <a:cubicBezTo>
                  <a:pt x="13" y="31"/>
                  <a:pt x="9" y="30"/>
                  <a:pt x="6" y="27"/>
                </a:cubicBezTo>
                <a:cubicBezTo>
                  <a:pt x="0" y="20"/>
                  <a:pt x="0" y="10"/>
                  <a:pt x="6" y="4"/>
                </a:cubicBezTo>
                <a:cubicBezTo>
                  <a:pt x="9" y="1"/>
                  <a:pt x="13" y="0"/>
                  <a:pt x="17" y="0"/>
                </a:cubicBezTo>
                <a:cubicBezTo>
                  <a:pt x="21" y="0"/>
                  <a:pt x="25" y="1"/>
                  <a:pt x="28" y="4"/>
                </a:cubicBezTo>
                <a:cubicBezTo>
                  <a:pt x="34" y="10"/>
                  <a:pt x="34" y="20"/>
                  <a:pt x="28" y="27"/>
                </a:cubicBezTo>
                <a:cubicBezTo>
                  <a:pt x="25" y="30"/>
                  <a:pt x="21" y="31"/>
                  <a:pt x="17" y="31"/>
                </a:cubicBezTo>
                <a:close/>
                <a:moveTo>
                  <a:pt x="17" y="4"/>
                </a:moveTo>
                <a:cubicBezTo>
                  <a:pt x="14" y="4"/>
                  <a:pt x="11" y="5"/>
                  <a:pt x="9" y="7"/>
                </a:cubicBezTo>
                <a:cubicBezTo>
                  <a:pt x="4" y="12"/>
                  <a:pt x="4" y="19"/>
                  <a:pt x="9" y="24"/>
                </a:cubicBezTo>
                <a:cubicBezTo>
                  <a:pt x="11" y="26"/>
                  <a:pt x="14" y="27"/>
                  <a:pt x="17" y="27"/>
                </a:cubicBezTo>
                <a:cubicBezTo>
                  <a:pt x="20" y="27"/>
                  <a:pt x="23" y="26"/>
                  <a:pt x="25" y="24"/>
                </a:cubicBezTo>
                <a:cubicBezTo>
                  <a:pt x="30" y="19"/>
                  <a:pt x="30" y="12"/>
                  <a:pt x="25" y="7"/>
                </a:cubicBezTo>
                <a:cubicBezTo>
                  <a:pt x="23" y="5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Line 12"/>
          <p:cNvSpPr/>
          <p:nvPr/>
        </p:nvSpPr>
        <p:spPr>
          <a:xfrm>
            <a:off x="-4680" y="9360"/>
            <a:ext cx="360" cy="36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7" name="CustomShape 13"/>
          <p:cNvSpPr/>
          <p:nvPr/>
        </p:nvSpPr>
        <p:spPr>
          <a:xfrm>
            <a:off x="9360" y="1801800"/>
            <a:ext cx="123120" cy="126360"/>
          </a:xfrm>
          <a:custGeom>
            <a:avLst/>
            <a:gdLst/>
            <a:ahLst/>
            <a:cxnLst/>
            <a:rect l="l" t="t" r="r" b="b"/>
            <a:pathLst>
              <a:path w="78" h="80">
                <a:moveTo>
                  <a:pt x="6" y="80"/>
                </a:moveTo>
                <a:lnTo>
                  <a:pt x="0" y="71"/>
                </a:lnTo>
                <a:lnTo>
                  <a:pt x="69" y="0"/>
                </a:lnTo>
                <a:lnTo>
                  <a:pt x="78" y="9"/>
                </a:lnTo>
                <a:lnTo>
                  <a:pt x="6" y="8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8" name="CustomShape 14"/>
          <p:cNvSpPr/>
          <p:nvPr/>
        </p:nvSpPr>
        <p:spPr>
          <a:xfrm>
            <a:off x="-9360" y="3549600"/>
            <a:ext cx="146880" cy="480240"/>
          </a:xfrm>
          <a:custGeom>
            <a:avLst/>
            <a:gdLst/>
            <a:ahLst/>
            <a:cxnLst/>
            <a:rect l="l" t="t" r="r" b="b"/>
            <a:pathLst>
              <a:path w="93" h="303">
                <a:moveTo>
                  <a:pt x="93" y="303"/>
                </a:moveTo>
                <a:lnTo>
                  <a:pt x="78" y="303"/>
                </a:lnTo>
                <a:lnTo>
                  <a:pt x="78" y="78"/>
                </a:lnTo>
                <a:lnTo>
                  <a:pt x="0" y="12"/>
                </a:lnTo>
                <a:lnTo>
                  <a:pt x="12" y="0"/>
                </a:lnTo>
                <a:lnTo>
                  <a:pt x="93" y="69"/>
                </a:lnTo>
                <a:lnTo>
                  <a:pt x="93" y="30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9" name="CustomShape 15"/>
          <p:cNvSpPr/>
          <p:nvPr/>
        </p:nvSpPr>
        <p:spPr>
          <a:xfrm>
            <a:off x="128520" y="1382760"/>
            <a:ext cx="142200" cy="475560"/>
          </a:xfrm>
          <a:custGeom>
            <a:avLst/>
            <a:gdLst/>
            <a:ahLst/>
            <a:cxnLst/>
            <a:rect l="l" t="t" r="r" b="b"/>
            <a:pathLst>
              <a:path w="90" h="300">
                <a:moveTo>
                  <a:pt x="90" y="300"/>
                </a:moveTo>
                <a:lnTo>
                  <a:pt x="78" y="300"/>
                </a:lnTo>
                <a:lnTo>
                  <a:pt x="78" y="84"/>
                </a:lnTo>
                <a:lnTo>
                  <a:pt x="0" y="9"/>
                </a:lnTo>
                <a:lnTo>
                  <a:pt x="9" y="0"/>
                </a:lnTo>
                <a:lnTo>
                  <a:pt x="90" y="81"/>
                </a:lnTo>
                <a:lnTo>
                  <a:pt x="90" y="30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0" name="CustomShape 16"/>
          <p:cNvSpPr/>
          <p:nvPr/>
        </p:nvSpPr>
        <p:spPr>
          <a:xfrm>
            <a:off x="204840" y="1849320"/>
            <a:ext cx="113760" cy="107280"/>
          </a:xfrm>
          <a:custGeom>
            <a:avLst/>
            <a:gdLst/>
            <a:ahLst/>
            <a:cxnLst/>
            <a:rect l="l" t="t" r="r" b="b"/>
            <a:pathLst>
              <a:path w="24" h="23">
                <a:moveTo>
                  <a:pt x="12" y="23"/>
                </a:moveTo>
                <a:cubicBezTo>
                  <a:pt x="6" y="23"/>
                  <a:pt x="0" y="18"/>
                  <a:pt x="0" y="12"/>
                </a:cubicBezTo>
                <a:cubicBezTo>
                  <a:pt x="0" y="5"/>
                  <a:pt x="6" y="0"/>
                  <a:pt x="12" y="0"/>
                </a:cubicBezTo>
                <a:cubicBezTo>
                  <a:pt x="18" y="0"/>
                  <a:pt x="24" y="5"/>
                  <a:pt x="24" y="12"/>
                </a:cubicBezTo>
                <a:cubicBezTo>
                  <a:pt x="24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20" y="16"/>
                  <a:pt x="20" y="12"/>
                </a:cubicBezTo>
                <a:cubicBezTo>
                  <a:pt x="20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CustomShape 17"/>
          <p:cNvSpPr/>
          <p:nvPr/>
        </p:nvSpPr>
        <p:spPr>
          <a:xfrm>
            <a:off x="133200" y="466236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2" name="CustomShape 18"/>
          <p:cNvSpPr/>
          <p:nvPr/>
        </p:nvSpPr>
        <p:spPr>
          <a:xfrm>
            <a:off x="223920" y="5041800"/>
            <a:ext cx="369000" cy="1801080"/>
          </a:xfrm>
          <a:custGeom>
            <a:avLst/>
            <a:gdLst/>
            <a:ahLst/>
            <a:cxnLst/>
            <a:rect l="l" t="t" r="r" b="b"/>
            <a:pathLst>
              <a:path w="233" h="1135">
                <a:moveTo>
                  <a:pt x="15" y="1135"/>
                </a:moveTo>
                <a:lnTo>
                  <a:pt x="0" y="1135"/>
                </a:lnTo>
                <a:lnTo>
                  <a:pt x="0" y="515"/>
                </a:lnTo>
                <a:lnTo>
                  <a:pt x="0" y="512"/>
                </a:lnTo>
                <a:lnTo>
                  <a:pt x="218" y="0"/>
                </a:lnTo>
                <a:lnTo>
                  <a:pt x="233" y="6"/>
                </a:lnTo>
                <a:lnTo>
                  <a:pt x="15" y="518"/>
                </a:lnTo>
                <a:lnTo>
                  <a:pt x="15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3" name="CustomShape 19"/>
          <p:cNvSpPr/>
          <p:nvPr/>
        </p:nvSpPr>
        <p:spPr>
          <a:xfrm>
            <a:off x="5256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4" name="CustomShape 20"/>
          <p:cNvSpPr/>
          <p:nvPr/>
        </p:nvSpPr>
        <p:spPr>
          <a:xfrm>
            <a:off x="-14400" y="5627520"/>
            <a:ext cx="84960" cy="1215360"/>
          </a:xfrm>
          <a:custGeom>
            <a:avLst/>
            <a:gdLst/>
            <a:ahLst/>
            <a:cxnLst/>
            <a:rect l="l" t="t" r="r" b="b"/>
            <a:pathLst>
              <a:path w="54" h="766">
                <a:moveTo>
                  <a:pt x="54" y="766"/>
                </a:moveTo>
                <a:lnTo>
                  <a:pt x="36" y="766"/>
                </a:lnTo>
                <a:lnTo>
                  <a:pt x="36" y="149"/>
                </a:lnTo>
                <a:lnTo>
                  <a:pt x="0" y="3"/>
                </a:lnTo>
                <a:lnTo>
                  <a:pt x="18" y="0"/>
                </a:lnTo>
                <a:lnTo>
                  <a:pt x="54" y="146"/>
                </a:lnTo>
                <a:lnTo>
                  <a:pt x="54" y="76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CustomShape 21"/>
          <p:cNvSpPr/>
          <p:nvPr/>
        </p:nvSpPr>
        <p:spPr>
          <a:xfrm>
            <a:off x="527040" y="4867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CustomShape 22"/>
          <p:cNvSpPr/>
          <p:nvPr/>
        </p:nvSpPr>
        <p:spPr>
          <a:xfrm>
            <a:off x="309600" y="5423040"/>
            <a:ext cx="374040" cy="1424880"/>
          </a:xfrm>
          <a:custGeom>
            <a:avLst/>
            <a:gdLst/>
            <a:ahLst/>
            <a:cxnLst/>
            <a:rect l="l" t="t" r="r" b="b"/>
            <a:pathLst>
              <a:path w="236" h="898">
                <a:moveTo>
                  <a:pt x="18" y="898"/>
                </a:moveTo>
                <a:lnTo>
                  <a:pt x="0" y="898"/>
                </a:lnTo>
                <a:lnTo>
                  <a:pt x="0" y="515"/>
                </a:lnTo>
                <a:lnTo>
                  <a:pt x="3" y="512"/>
                </a:lnTo>
                <a:lnTo>
                  <a:pt x="221" y="0"/>
                </a:lnTo>
                <a:lnTo>
                  <a:pt x="236" y="6"/>
                </a:lnTo>
                <a:lnTo>
                  <a:pt x="18" y="518"/>
                </a:lnTo>
                <a:lnTo>
                  <a:pt x="18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23"/>
          <p:cNvSpPr/>
          <p:nvPr/>
        </p:nvSpPr>
        <p:spPr>
          <a:xfrm>
            <a:off x="569880" y="594504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15" y="575"/>
                </a:moveTo>
                <a:lnTo>
                  <a:pt x="0" y="569"/>
                </a:lnTo>
                <a:lnTo>
                  <a:pt x="81" y="383"/>
                </a:lnTo>
                <a:lnTo>
                  <a:pt x="81" y="0"/>
                </a:lnTo>
                <a:lnTo>
                  <a:pt x="96" y="0"/>
                </a:lnTo>
                <a:lnTo>
                  <a:pt x="96" y="386"/>
                </a:lnTo>
                <a:lnTo>
                  <a:pt x="15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CustomShape 24"/>
          <p:cNvSpPr/>
          <p:nvPr/>
        </p:nvSpPr>
        <p:spPr>
          <a:xfrm>
            <a:off x="612720" y="5246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CustomShape 25"/>
          <p:cNvSpPr/>
          <p:nvPr/>
        </p:nvSpPr>
        <p:spPr>
          <a:xfrm>
            <a:off x="612720" y="57643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0" name="CustomShape 26"/>
          <p:cNvSpPr/>
          <p:nvPr/>
        </p:nvSpPr>
        <p:spPr>
          <a:xfrm>
            <a:off x="669960" y="6330960"/>
            <a:ext cx="416880" cy="516960"/>
          </a:xfrm>
          <a:custGeom>
            <a:avLst/>
            <a:gdLst/>
            <a:ahLst/>
            <a:cxnLst/>
            <a:rect l="l" t="t" r="r" b="b"/>
            <a:pathLst>
              <a:path w="263" h="326">
                <a:moveTo>
                  <a:pt x="15" y="326"/>
                </a:moveTo>
                <a:lnTo>
                  <a:pt x="0" y="320"/>
                </a:lnTo>
                <a:lnTo>
                  <a:pt x="45" y="206"/>
                </a:lnTo>
                <a:lnTo>
                  <a:pt x="48" y="206"/>
                </a:lnTo>
                <a:lnTo>
                  <a:pt x="254" y="0"/>
                </a:lnTo>
                <a:lnTo>
                  <a:pt x="263" y="12"/>
                </a:lnTo>
                <a:lnTo>
                  <a:pt x="60" y="215"/>
                </a:lnTo>
                <a:lnTo>
                  <a:pt x="15" y="32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CustomShape 27"/>
          <p:cNvSpPr/>
          <p:nvPr/>
        </p:nvSpPr>
        <p:spPr>
          <a:xfrm>
            <a:off x="1049400" y="6221520"/>
            <a:ext cx="156600" cy="146880"/>
          </a:xfrm>
          <a:custGeom>
            <a:avLst/>
            <a:gdLst/>
            <a:ahLst/>
            <a:cxnLst/>
            <a:rect l="l" t="t" r="r" b="b"/>
            <a:pathLst>
              <a:path w="33" h="31">
                <a:moveTo>
                  <a:pt x="16" y="31"/>
                </a:moveTo>
                <a:cubicBezTo>
                  <a:pt x="12" y="31"/>
                  <a:pt x="8" y="29"/>
                  <a:pt x="5" y="26"/>
                </a:cubicBezTo>
                <a:cubicBezTo>
                  <a:pt x="2" y="24"/>
                  <a:pt x="0" y="20"/>
                  <a:pt x="0" y="15"/>
                </a:cubicBezTo>
                <a:cubicBezTo>
                  <a:pt x="0" y="11"/>
                  <a:pt x="2" y="7"/>
                  <a:pt x="5" y="4"/>
                </a:cubicBezTo>
                <a:cubicBezTo>
                  <a:pt x="8" y="1"/>
                  <a:pt x="12" y="0"/>
                  <a:pt x="16" y="0"/>
                </a:cubicBezTo>
                <a:cubicBezTo>
                  <a:pt x="20" y="0"/>
                  <a:pt x="24" y="1"/>
                  <a:pt x="27" y="4"/>
                </a:cubicBezTo>
                <a:cubicBezTo>
                  <a:pt x="33" y="10"/>
                  <a:pt x="33" y="20"/>
                  <a:pt x="27" y="26"/>
                </a:cubicBezTo>
                <a:cubicBezTo>
                  <a:pt x="24" y="29"/>
                  <a:pt x="20" y="31"/>
                  <a:pt x="16" y="31"/>
                </a:cubicBezTo>
                <a:close/>
                <a:moveTo>
                  <a:pt x="16" y="4"/>
                </a:moveTo>
                <a:cubicBezTo>
                  <a:pt x="13" y="4"/>
                  <a:pt x="10" y="5"/>
                  <a:pt x="8" y="7"/>
                </a:cubicBezTo>
                <a:cubicBezTo>
                  <a:pt x="6" y="9"/>
                  <a:pt x="4" y="12"/>
                  <a:pt x="4" y="15"/>
                </a:cubicBezTo>
                <a:cubicBezTo>
                  <a:pt x="4" y="19"/>
                  <a:pt x="6" y="21"/>
                  <a:pt x="8" y="24"/>
                </a:cubicBezTo>
                <a:cubicBezTo>
                  <a:pt x="10" y="26"/>
                  <a:pt x="13" y="27"/>
                  <a:pt x="16" y="27"/>
                </a:cubicBezTo>
                <a:cubicBezTo>
                  <a:pt x="19" y="27"/>
                  <a:pt x="22" y="26"/>
                  <a:pt x="24" y="24"/>
                </a:cubicBezTo>
                <a:cubicBezTo>
                  <a:pt x="29" y="19"/>
                  <a:pt x="29" y="12"/>
                  <a:pt x="24" y="7"/>
                </a:cubicBezTo>
                <a:cubicBezTo>
                  <a:pt x="22" y="5"/>
                  <a:pt x="19" y="4"/>
                  <a:pt x="16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28"/>
          <p:cNvSpPr/>
          <p:nvPr/>
        </p:nvSpPr>
        <p:spPr>
          <a:xfrm>
            <a:off x="11484000" y="0"/>
            <a:ext cx="416880" cy="511920"/>
          </a:xfrm>
          <a:custGeom>
            <a:avLst/>
            <a:gdLst/>
            <a:ahLst/>
            <a:cxnLst/>
            <a:rect l="l" t="t" r="r" b="b"/>
            <a:pathLst>
              <a:path w="263" h="323">
                <a:moveTo>
                  <a:pt x="12" y="323"/>
                </a:moveTo>
                <a:lnTo>
                  <a:pt x="0" y="314"/>
                </a:lnTo>
                <a:lnTo>
                  <a:pt x="203" y="108"/>
                </a:lnTo>
                <a:lnTo>
                  <a:pt x="248" y="0"/>
                </a:lnTo>
                <a:lnTo>
                  <a:pt x="263" y="6"/>
                </a:lnTo>
                <a:lnTo>
                  <a:pt x="218" y="117"/>
                </a:lnTo>
                <a:lnTo>
                  <a:pt x="218" y="117"/>
                </a:lnTo>
                <a:lnTo>
                  <a:pt x="12" y="32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29"/>
          <p:cNvSpPr/>
          <p:nvPr/>
        </p:nvSpPr>
        <p:spPr>
          <a:xfrm>
            <a:off x="11364840" y="474840"/>
            <a:ext cx="156600" cy="151560"/>
          </a:xfrm>
          <a:custGeom>
            <a:avLst/>
            <a:gdLst/>
            <a:ahLst/>
            <a:cxnLst/>
            <a:rect l="l" t="t" r="r" b="b"/>
            <a:pathLst>
              <a:path w="33" h="32">
                <a:moveTo>
                  <a:pt x="17" y="32"/>
                </a:moveTo>
                <a:cubicBezTo>
                  <a:pt x="13" y="32"/>
                  <a:pt x="9" y="30"/>
                  <a:pt x="6" y="27"/>
                </a:cubicBezTo>
                <a:cubicBezTo>
                  <a:pt x="0" y="21"/>
                  <a:pt x="0" y="11"/>
                  <a:pt x="6" y="5"/>
                </a:cubicBezTo>
                <a:cubicBezTo>
                  <a:pt x="9" y="2"/>
                  <a:pt x="13" y="0"/>
                  <a:pt x="17" y="0"/>
                </a:cubicBezTo>
                <a:cubicBezTo>
                  <a:pt x="21" y="0"/>
                  <a:pt x="25" y="2"/>
                  <a:pt x="28" y="5"/>
                </a:cubicBezTo>
                <a:cubicBezTo>
                  <a:pt x="31" y="8"/>
                  <a:pt x="33" y="12"/>
                  <a:pt x="33" y="16"/>
                </a:cubicBezTo>
                <a:cubicBezTo>
                  <a:pt x="33" y="20"/>
                  <a:pt x="31" y="24"/>
                  <a:pt x="28" y="27"/>
                </a:cubicBezTo>
                <a:cubicBezTo>
                  <a:pt x="25" y="30"/>
                  <a:pt x="21" y="32"/>
                  <a:pt x="17" y="32"/>
                </a:cubicBezTo>
                <a:close/>
                <a:moveTo>
                  <a:pt x="17" y="4"/>
                </a:moveTo>
                <a:cubicBezTo>
                  <a:pt x="14" y="4"/>
                  <a:pt x="11" y="6"/>
                  <a:pt x="9" y="8"/>
                </a:cubicBezTo>
                <a:cubicBezTo>
                  <a:pt x="4" y="12"/>
                  <a:pt x="4" y="20"/>
                  <a:pt x="9" y="24"/>
                </a:cubicBezTo>
                <a:cubicBezTo>
                  <a:pt x="11" y="27"/>
                  <a:pt x="14" y="28"/>
                  <a:pt x="17" y="28"/>
                </a:cubicBezTo>
                <a:cubicBezTo>
                  <a:pt x="20" y="28"/>
                  <a:pt x="23" y="27"/>
                  <a:pt x="26" y="24"/>
                </a:cubicBezTo>
                <a:cubicBezTo>
                  <a:pt x="30" y="20"/>
                  <a:pt x="30" y="12"/>
                  <a:pt x="26" y="8"/>
                </a:cubicBezTo>
                <a:cubicBezTo>
                  <a:pt x="23" y="6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CustomShape 30"/>
          <p:cNvSpPr/>
          <p:nvPr/>
        </p:nvSpPr>
        <p:spPr>
          <a:xfrm>
            <a:off x="11631600" y="1539720"/>
            <a:ext cx="18828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CustomShape 31"/>
          <p:cNvSpPr/>
          <p:nvPr/>
        </p:nvSpPr>
        <p:spPr>
          <a:xfrm>
            <a:off x="11531520" y="5694480"/>
            <a:ext cx="297720" cy="1153440"/>
          </a:xfrm>
          <a:custGeom>
            <a:avLst/>
            <a:gdLst/>
            <a:ahLst/>
            <a:cxnLst/>
            <a:rect l="l" t="t" r="r" b="b"/>
            <a:pathLst>
              <a:path w="188" h="727">
                <a:moveTo>
                  <a:pt x="15" y="727"/>
                </a:moveTo>
                <a:lnTo>
                  <a:pt x="0" y="727"/>
                </a:lnTo>
                <a:lnTo>
                  <a:pt x="0" y="407"/>
                </a:lnTo>
                <a:lnTo>
                  <a:pt x="0" y="407"/>
                </a:lnTo>
                <a:lnTo>
                  <a:pt x="176" y="0"/>
                </a:lnTo>
                <a:lnTo>
                  <a:pt x="188" y="6"/>
                </a:lnTo>
                <a:lnTo>
                  <a:pt x="15" y="410"/>
                </a:lnTo>
                <a:lnTo>
                  <a:pt x="15" y="727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6" name="CustomShape 32"/>
          <p:cNvSpPr/>
          <p:nvPr/>
        </p:nvSpPr>
        <p:spPr>
          <a:xfrm>
            <a:off x="11773080" y="5551560"/>
            <a:ext cx="156600" cy="154800"/>
          </a:xfrm>
          <a:custGeom>
            <a:avLst/>
            <a:gdLst/>
            <a:ahLst/>
            <a:cxnLst/>
            <a:rect l="l" t="t" r="r" b="b"/>
            <a:pathLst>
              <a:path w="33" h="33">
                <a:moveTo>
                  <a:pt x="17" y="33"/>
                </a:moveTo>
                <a:cubicBezTo>
                  <a:pt x="8" y="33"/>
                  <a:pt x="0" y="25"/>
                  <a:pt x="0" y="16"/>
                </a:cubicBezTo>
                <a:cubicBezTo>
                  <a:pt x="0" y="7"/>
                  <a:pt x="8" y="0"/>
                  <a:pt x="17" y="0"/>
                </a:cubicBezTo>
                <a:cubicBezTo>
                  <a:pt x="26" y="0"/>
                  <a:pt x="33" y="7"/>
                  <a:pt x="33" y="16"/>
                </a:cubicBezTo>
                <a:cubicBezTo>
                  <a:pt x="33" y="25"/>
                  <a:pt x="26" y="33"/>
                  <a:pt x="17" y="33"/>
                </a:cubicBezTo>
                <a:close/>
                <a:moveTo>
                  <a:pt x="17" y="4"/>
                </a:moveTo>
                <a:cubicBezTo>
                  <a:pt x="10" y="4"/>
                  <a:pt x="4" y="9"/>
                  <a:pt x="4" y="16"/>
                </a:cubicBezTo>
                <a:cubicBezTo>
                  <a:pt x="4" y="23"/>
                  <a:pt x="10" y="29"/>
                  <a:pt x="17" y="29"/>
                </a:cubicBezTo>
                <a:cubicBezTo>
                  <a:pt x="23" y="29"/>
                  <a:pt x="29" y="23"/>
                  <a:pt x="29" y="16"/>
                </a:cubicBezTo>
                <a:cubicBezTo>
                  <a:pt x="29" y="9"/>
                  <a:pt x="23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CustomShape 33"/>
          <p:cNvSpPr/>
          <p:nvPr/>
        </p:nvSpPr>
        <p:spPr>
          <a:xfrm>
            <a:off x="11711160" y="4680"/>
            <a:ext cx="304200" cy="1544040"/>
          </a:xfrm>
          <a:custGeom>
            <a:avLst/>
            <a:gdLst/>
            <a:ahLst/>
            <a:cxnLst/>
            <a:rect l="l" t="t" r="r" b="b"/>
            <a:pathLst>
              <a:path w="192" h="973">
                <a:moveTo>
                  <a:pt x="15" y="973"/>
                </a:moveTo>
                <a:lnTo>
                  <a:pt x="0" y="973"/>
                </a:lnTo>
                <a:lnTo>
                  <a:pt x="0" y="790"/>
                </a:lnTo>
                <a:lnTo>
                  <a:pt x="174" y="614"/>
                </a:lnTo>
                <a:lnTo>
                  <a:pt x="174" y="0"/>
                </a:lnTo>
                <a:lnTo>
                  <a:pt x="192" y="0"/>
                </a:lnTo>
                <a:lnTo>
                  <a:pt x="192" y="620"/>
                </a:lnTo>
                <a:lnTo>
                  <a:pt x="15" y="796"/>
                </a:lnTo>
                <a:lnTo>
                  <a:pt x="15" y="973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8" name="CustomShape 34"/>
          <p:cNvSpPr/>
          <p:nvPr/>
        </p:nvSpPr>
        <p:spPr>
          <a:xfrm>
            <a:off x="11636280" y="4867200"/>
            <a:ext cx="18828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9" name="CustomShape 35"/>
          <p:cNvSpPr/>
          <p:nvPr/>
        </p:nvSpPr>
        <p:spPr>
          <a:xfrm>
            <a:off x="11441160" y="5046840"/>
            <a:ext cx="307080" cy="1801080"/>
          </a:xfrm>
          <a:custGeom>
            <a:avLst/>
            <a:gdLst/>
            <a:ahLst/>
            <a:cxnLst/>
            <a:rect l="l" t="t" r="r" b="b"/>
            <a:pathLst>
              <a:path w="194" h="1135">
                <a:moveTo>
                  <a:pt x="18" y="1135"/>
                </a:moveTo>
                <a:lnTo>
                  <a:pt x="0" y="1135"/>
                </a:lnTo>
                <a:lnTo>
                  <a:pt x="0" y="354"/>
                </a:lnTo>
                <a:lnTo>
                  <a:pt x="176" y="177"/>
                </a:lnTo>
                <a:lnTo>
                  <a:pt x="176" y="0"/>
                </a:lnTo>
                <a:lnTo>
                  <a:pt x="194" y="0"/>
                </a:lnTo>
                <a:lnTo>
                  <a:pt x="194" y="183"/>
                </a:lnTo>
                <a:lnTo>
                  <a:pt x="18" y="360"/>
                </a:lnTo>
                <a:lnTo>
                  <a:pt x="18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0" name="CustomShape 36"/>
          <p:cNvSpPr/>
          <p:nvPr/>
        </p:nvSpPr>
        <p:spPr>
          <a:xfrm>
            <a:off x="11849040" y="64166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1" name="CustomShape 37"/>
          <p:cNvSpPr/>
          <p:nvPr/>
        </p:nvSpPr>
        <p:spPr>
          <a:xfrm>
            <a:off x="11939760" y="6595920"/>
            <a:ext cx="23040" cy="25164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2" name="PlaceHolder 38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23" name="PlaceHolder 3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ibama/pt-br/assuntos/biodiversidade/especies-exoticas-invasoras/manejo-e-controle-do-javali" TargetMode="External"/><Relationship Id="rId2" Type="http://schemas.openxmlformats.org/officeDocument/2006/relationships/hyperlink" Target="https://simaf.ibama.gov.br/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ibama.gov.br/ctf/cadastroInicialPessoaJuridica.php" TargetMode="External"/><Relationship Id="rId2" Type="http://schemas.openxmlformats.org/officeDocument/2006/relationships/hyperlink" Target="https://servicos.ibama.gov.br/ctf/cadastroInicialPessoaFisica.php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ibama.gov.br/ctf/sistema.php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protocolo.mt@ibama.gov.br" TargetMode="External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nubio.mt@ibama.gov.br" TargetMode="External"/><Relationship Id="rId2" Type="http://schemas.openxmlformats.org/officeDocument/2006/relationships/hyperlink" Target="mailto:protocolo.mt@ibama.gov.b" TargetMode="External"/><Relationship Id="rId1" Type="http://schemas.openxmlformats.org/officeDocument/2006/relationships/slideLayout" Target="../slideLayouts/slideLayout37.xml"/><Relationship Id="rId6" Type="http://schemas.openxmlformats.org/officeDocument/2006/relationships/hyperlink" Target="https://www.gov.br/ibama/pt-br/canais_atendimento/fale-conosco" TargetMode="External"/><Relationship Id="rId5" Type="http://schemas.openxmlformats.org/officeDocument/2006/relationships/hyperlink" Target="mailto:eloisio.miranda@ibama.gov.br" TargetMode="External"/><Relationship Id="rId4" Type="http://schemas.openxmlformats.org/officeDocument/2006/relationships/hyperlink" Target="mailto:ditec.mt@ibama.gov.br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/>
          <p:cNvSpPr/>
          <p:nvPr/>
        </p:nvSpPr>
        <p:spPr>
          <a:xfrm>
            <a:off x="-56640" y="9360"/>
            <a:ext cx="12191400" cy="6857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 dirty="0"/>
          </a:p>
        </p:txBody>
      </p:sp>
      <p:sp>
        <p:nvSpPr>
          <p:cNvPr id="361" name="CustomShape 2"/>
          <p:cNvSpPr/>
          <p:nvPr/>
        </p:nvSpPr>
        <p:spPr>
          <a:xfrm>
            <a:off x="2435700" y="3559946"/>
            <a:ext cx="8046660" cy="25384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/>
            <a:r>
              <a:rPr lang="pt-BR" sz="3600" b="1" dirty="0"/>
              <a:t>Manejo de Fauna Invasora: Procedimentos e Fluxos do IBAMA</a:t>
            </a:r>
          </a:p>
          <a:p>
            <a:pPr algn="ctr"/>
            <a:endParaRPr lang="pt-BR" sz="3600" b="1" dirty="0"/>
          </a:p>
          <a:p>
            <a:pPr algn="ctr"/>
            <a:endParaRPr lang="pt-BR" sz="3200" b="1" dirty="0"/>
          </a:p>
          <a:p>
            <a:pPr algn="ctr"/>
            <a:endParaRPr lang="pt-BR" sz="2400" b="1" dirty="0"/>
          </a:p>
          <a:p>
            <a:pPr algn="ctr"/>
            <a:endParaRPr lang="pt-BR" sz="2400" b="1" dirty="0"/>
          </a:p>
          <a:p>
            <a:pPr algn="ctr"/>
            <a:r>
              <a:rPr lang="pt-BR" sz="2000" dirty="0"/>
              <a:t>Eloísio Nunes Miranda </a:t>
            </a:r>
          </a:p>
          <a:p>
            <a:pPr algn="ctr"/>
            <a:r>
              <a:rPr lang="pt-BR" sz="2000" dirty="0"/>
              <a:t>Zootecnista - MSc </a:t>
            </a:r>
          </a:p>
          <a:p>
            <a:pPr algn="ctr"/>
            <a:r>
              <a:rPr lang="pt-BR" sz="2000" dirty="0"/>
              <a:t>Analista Ambiental </a:t>
            </a:r>
          </a:p>
          <a:p>
            <a:pPr algn="ctr"/>
            <a:r>
              <a:rPr lang="pt-BR" sz="2000" dirty="0"/>
              <a:t>Agente Ambiental Federal </a:t>
            </a:r>
          </a:p>
          <a:p>
            <a:pPr algn="ctr"/>
            <a:r>
              <a:rPr lang="pt-BR" sz="2000" dirty="0"/>
              <a:t>NUBIO/DITEC/IBAMA/SUPES/MT/Cuiabá</a:t>
            </a:r>
          </a:p>
          <a:p>
            <a:pPr algn="ctr"/>
            <a:endParaRPr lang="pt-BR" sz="3200" dirty="0"/>
          </a:p>
        </p:txBody>
      </p:sp>
      <p:sp>
        <p:nvSpPr>
          <p:cNvPr id="362" name="CustomShape 3"/>
          <p:cNvSpPr/>
          <p:nvPr/>
        </p:nvSpPr>
        <p:spPr>
          <a:xfrm>
            <a:off x="3128040" y="4149720"/>
            <a:ext cx="7539120" cy="19847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latin typeface="Arial"/>
            </a:endParaRPr>
          </a:p>
        </p:txBody>
      </p:sp>
      <p:sp>
        <p:nvSpPr>
          <p:cNvPr id="363" name="CustomShape 4"/>
          <p:cNvSpPr/>
          <p:nvPr/>
        </p:nvSpPr>
        <p:spPr>
          <a:xfrm>
            <a:off x="1209600" y="468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4" name="CustomShape 5"/>
          <p:cNvSpPr/>
          <p:nvPr/>
        </p:nvSpPr>
        <p:spPr>
          <a:xfrm>
            <a:off x="1128600" y="217656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5" name="CustomShape 6"/>
          <p:cNvSpPr/>
          <p:nvPr/>
        </p:nvSpPr>
        <p:spPr>
          <a:xfrm>
            <a:off x="1123920" y="4021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6" name="CustomShape 7"/>
          <p:cNvSpPr/>
          <p:nvPr/>
        </p:nvSpPr>
        <p:spPr>
          <a:xfrm>
            <a:off x="414360" y="9360"/>
            <a:ext cx="27720" cy="44809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7" name="CustomShape 8"/>
          <p:cNvSpPr/>
          <p:nvPr/>
        </p:nvSpPr>
        <p:spPr>
          <a:xfrm>
            <a:off x="33336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8" name="CustomShape 9"/>
          <p:cNvSpPr/>
          <p:nvPr/>
        </p:nvSpPr>
        <p:spPr>
          <a:xfrm>
            <a:off x="190440" y="9360"/>
            <a:ext cx="151560" cy="907200"/>
          </a:xfrm>
          <a:custGeom>
            <a:avLst/>
            <a:gdLst/>
            <a:ahLst/>
            <a:cxnLst/>
            <a:rect l="l" t="t" r="r" b="b"/>
            <a:pathLst>
              <a:path w="96" h="572">
                <a:moveTo>
                  <a:pt x="15" y="572"/>
                </a:moveTo>
                <a:lnTo>
                  <a:pt x="0" y="566"/>
                </a:lnTo>
                <a:lnTo>
                  <a:pt x="81" y="380"/>
                </a:lnTo>
                <a:lnTo>
                  <a:pt x="81" y="0"/>
                </a:lnTo>
                <a:lnTo>
                  <a:pt x="96" y="0"/>
                </a:lnTo>
                <a:lnTo>
                  <a:pt x="96" y="383"/>
                </a:lnTo>
                <a:lnTo>
                  <a:pt x="15" y="57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9" name="CustomShape 10"/>
          <p:cNvSpPr/>
          <p:nvPr/>
        </p:nvSpPr>
        <p:spPr>
          <a:xfrm>
            <a:off x="1290600" y="14400"/>
            <a:ext cx="375480" cy="1801080"/>
          </a:xfrm>
          <a:custGeom>
            <a:avLst/>
            <a:gdLst/>
            <a:ahLst/>
            <a:cxnLst/>
            <a:rect l="l" t="t" r="r" b="b"/>
            <a:pathLst>
              <a:path w="237" h="1135">
                <a:moveTo>
                  <a:pt x="222" y="1135"/>
                </a:moveTo>
                <a:lnTo>
                  <a:pt x="0" y="620"/>
                </a:lnTo>
                <a:lnTo>
                  <a:pt x="0" y="0"/>
                </a:lnTo>
                <a:lnTo>
                  <a:pt x="18" y="0"/>
                </a:lnTo>
                <a:lnTo>
                  <a:pt x="18" y="617"/>
                </a:lnTo>
                <a:lnTo>
                  <a:pt x="237" y="1129"/>
                </a:lnTo>
                <a:lnTo>
                  <a:pt x="222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0" name="CustomShape 11"/>
          <p:cNvSpPr/>
          <p:nvPr/>
        </p:nvSpPr>
        <p:spPr>
          <a:xfrm>
            <a:off x="1600200" y="18018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1" name="CustomShape 12"/>
          <p:cNvSpPr/>
          <p:nvPr/>
        </p:nvSpPr>
        <p:spPr>
          <a:xfrm>
            <a:off x="1380960" y="9360"/>
            <a:ext cx="370800" cy="1424880"/>
          </a:xfrm>
          <a:custGeom>
            <a:avLst/>
            <a:gdLst/>
            <a:ahLst/>
            <a:cxnLst/>
            <a:rect l="l" t="t" r="r" b="b"/>
            <a:pathLst>
              <a:path w="234" h="898">
                <a:moveTo>
                  <a:pt x="219" y="898"/>
                </a:moveTo>
                <a:lnTo>
                  <a:pt x="0" y="383"/>
                </a:lnTo>
                <a:lnTo>
                  <a:pt x="0" y="0"/>
                </a:lnTo>
                <a:lnTo>
                  <a:pt x="15" y="0"/>
                </a:lnTo>
                <a:lnTo>
                  <a:pt x="15" y="380"/>
                </a:lnTo>
                <a:lnTo>
                  <a:pt x="234" y="892"/>
                </a:lnTo>
                <a:lnTo>
                  <a:pt x="219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2" name="CustomShape 13"/>
          <p:cNvSpPr/>
          <p:nvPr/>
        </p:nvSpPr>
        <p:spPr>
          <a:xfrm>
            <a:off x="1643040" y="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96" y="575"/>
                </a:moveTo>
                <a:lnTo>
                  <a:pt x="78" y="575"/>
                </a:lnTo>
                <a:lnTo>
                  <a:pt x="78" y="192"/>
                </a:lnTo>
                <a:lnTo>
                  <a:pt x="0" y="6"/>
                </a:lnTo>
                <a:lnTo>
                  <a:pt x="15" y="0"/>
                </a:lnTo>
                <a:lnTo>
                  <a:pt x="96" y="189"/>
                </a:lnTo>
                <a:lnTo>
                  <a:pt x="96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3" name="CustomShape 14"/>
          <p:cNvSpPr/>
          <p:nvPr/>
        </p:nvSpPr>
        <p:spPr>
          <a:xfrm>
            <a:off x="1685880" y="14209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4" name="CustomShape 15"/>
          <p:cNvSpPr/>
          <p:nvPr/>
        </p:nvSpPr>
        <p:spPr>
          <a:xfrm>
            <a:off x="168588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5" name="CustomShape 16"/>
          <p:cNvSpPr/>
          <p:nvPr/>
        </p:nvSpPr>
        <p:spPr>
          <a:xfrm>
            <a:off x="1743120" y="4680"/>
            <a:ext cx="418320" cy="521640"/>
          </a:xfrm>
          <a:custGeom>
            <a:avLst/>
            <a:gdLst/>
            <a:ahLst/>
            <a:cxnLst/>
            <a:rect l="l" t="t" r="r" b="b"/>
            <a:pathLst>
              <a:path w="264" h="329">
                <a:moveTo>
                  <a:pt x="252" y="329"/>
                </a:moveTo>
                <a:lnTo>
                  <a:pt x="45" y="120"/>
                </a:lnTo>
                <a:lnTo>
                  <a:pt x="0" y="6"/>
                </a:lnTo>
                <a:lnTo>
                  <a:pt x="15" y="0"/>
                </a:lnTo>
                <a:lnTo>
                  <a:pt x="60" y="111"/>
                </a:lnTo>
                <a:lnTo>
                  <a:pt x="264" y="317"/>
                </a:lnTo>
                <a:lnTo>
                  <a:pt x="252" y="329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6" name="CustomShape 17"/>
          <p:cNvSpPr/>
          <p:nvPr/>
        </p:nvSpPr>
        <p:spPr>
          <a:xfrm>
            <a:off x="2119320" y="488880"/>
            <a:ext cx="161280" cy="146880"/>
          </a:xfrm>
          <a:custGeom>
            <a:avLst/>
            <a:gdLst/>
            <a:ahLst/>
            <a:cxnLst/>
            <a:rect l="l" t="t" r="r" b="b"/>
            <a:pathLst>
              <a:path w="34" h="31">
                <a:moveTo>
                  <a:pt x="17" y="31"/>
                </a:moveTo>
                <a:cubicBezTo>
                  <a:pt x="13" y="31"/>
                  <a:pt x="9" y="30"/>
                  <a:pt x="6" y="27"/>
                </a:cubicBezTo>
                <a:cubicBezTo>
                  <a:pt x="0" y="20"/>
                  <a:pt x="0" y="10"/>
                  <a:pt x="6" y="4"/>
                </a:cubicBezTo>
                <a:cubicBezTo>
                  <a:pt x="9" y="1"/>
                  <a:pt x="13" y="0"/>
                  <a:pt x="17" y="0"/>
                </a:cubicBezTo>
                <a:cubicBezTo>
                  <a:pt x="21" y="0"/>
                  <a:pt x="25" y="1"/>
                  <a:pt x="28" y="4"/>
                </a:cubicBezTo>
                <a:cubicBezTo>
                  <a:pt x="34" y="10"/>
                  <a:pt x="34" y="20"/>
                  <a:pt x="28" y="27"/>
                </a:cubicBezTo>
                <a:cubicBezTo>
                  <a:pt x="25" y="30"/>
                  <a:pt x="21" y="31"/>
                  <a:pt x="17" y="31"/>
                </a:cubicBezTo>
                <a:close/>
                <a:moveTo>
                  <a:pt x="17" y="4"/>
                </a:moveTo>
                <a:cubicBezTo>
                  <a:pt x="14" y="4"/>
                  <a:pt x="11" y="5"/>
                  <a:pt x="9" y="7"/>
                </a:cubicBezTo>
                <a:cubicBezTo>
                  <a:pt x="4" y="12"/>
                  <a:pt x="4" y="19"/>
                  <a:pt x="9" y="24"/>
                </a:cubicBezTo>
                <a:cubicBezTo>
                  <a:pt x="11" y="26"/>
                  <a:pt x="14" y="27"/>
                  <a:pt x="17" y="27"/>
                </a:cubicBezTo>
                <a:cubicBezTo>
                  <a:pt x="20" y="27"/>
                  <a:pt x="23" y="26"/>
                  <a:pt x="25" y="24"/>
                </a:cubicBezTo>
                <a:cubicBezTo>
                  <a:pt x="30" y="19"/>
                  <a:pt x="30" y="12"/>
                  <a:pt x="25" y="7"/>
                </a:cubicBezTo>
                <a:cubicBezTo>
                  <a:pt x="23" y="5"/>
                  <a:pt x="20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7" name="CustomShape 18"/>
          <p:cNvSpPr/>
          <p:nvPr/>
        </p:nvSpPr>
        <p:spPr>
          <a:xfrm>
            <a:off x="952560" y="4680"/>
            <a:ext cx="151560" cy="907200"/>
          </a:xfrm>
          <a:custGeom>
            <a:avLst/>
            <a:gdLst/>
            <a:ahLst/>
            <a:cxnLst/>
            <a:rect l="l" t="t" r="r" b="b"/>
            <a:pathLst>
              <a:path w="96" h="572">
                <a:moveTo>
                  <a:pt x="15" y="572"/>
                </a:moveTo>
                <a:lnTo>
                  <a:pt x="0" y="572"/>
                </a:lnTo>
                <a:lnTo>
                  <a:pt x="0" y="189"/>
                </a:lnTo>
                <a:lnTo>
                  <a:pt x="81" y="0"/>
                </a:lnTo>
                <a:lnTo>
                  <a:pt x="96" y="6"/>
                </a:lnTo>
                <a:lnTo>
                  <a:pt x="15" y="192"/>
                </a:lnTo>
                <a:lnTo>
                  <a:pt x="15" y="57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8" name="CustomShape 19"/>
          <p:cNvSpPr/>
          <p:nvPr/>
        </p:nvSpPr>
        <p:spPr>
          <a:xfrm>
            <a:off x="86688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2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2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9" name="CustomShape 20"/>
          <p:cNvSpPr/>
          <p:nvPr/>
        </p:nvSpPr>
        <p:spPr>
          <a:xfrm>
            <a:off x="890640" y="15541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0" name="CustomShape 21"/>
          <p:cNvSpPr/>
          <p:nvPr/>
        </p:nvSpPr>
        <p:spPr>
          <a:xfrm>
            <a:off x="738360" y="5622840"/>
            <a:ext cx="337320" cy="1215360"/>
          </a:xfrm>
          <a:custGeom>
            <a:avLst/>
            <a:gdLst/>
            <a:ahLst/>
            <a:cxnLst/>
            <a:rect l="l" t="t" r="r" b="b"/>
            <a:pathLst>
              <a:path w="213" h="766">
                <a:moveTo>
                  <a:pt x="213" y="766"/>
                </a:moveTo>
                <a:lnTo>
                  <a:pt x="195" y="766"/>
                </a:lnTo>
                <a:lnTo>
                  <a:pt x="195" y="464"/>
                </a:lnTo>
                <a:lnTo>
                  <a:pt x="0" y="6"/>
                </a:lnTo>
                <a:lnTo>
                  <a:pt x="12" y="0"/>
                </a:lnTo>
                <a:lnTo>
                  <a:pt x="213" y="461"/>
                </a:lnTo>
                <a:lnTo>
                  <a:pt x="213" y="76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1" name="CustomShape 22"/>
          <p:cNvSpPr/>
          <p:nvPr/>
        </p:nvSpPr>
        <p:spPr>
          <a:xfrm>
            <a:off x="647640" y="5479920"/>
            <a:ext cx="156600" cy="156600"/>
          </a:xfrm>
          <a:custGeom>
            <a:avLst/>
            <a:gdLst/>
            <a:ahLst/>
            <a:cxnLst/>
            <a:rect l="l" t="t" r="r" b="b"/>
            <a:pathLst>
              <a:path w="33" h="33">
                <a:moveTo>
                  <a:pt x="17" y="33"/>
                </a:moveTo>
                <a:cubicBezTo>
                  <a:pt x="8" y="33"/>
                  <a:pt x="0" y="26"/>
                  <a:pt x="0" y="17"/>
                </a:cubicBezTo>
                <a:cubicBezTo>
                  <a:pt x="0" y="8"/>
                  <a:pt x="8" y="0"/>
                  <a:pt x="17" y="0"/>
                </a:cubicBezTo>
                <a:cubicBezTo>
                  <a:pt x="26" y="0"/>
                  <a:pt x="33" y="8"/>
                  <a:pt x="33" y="17"/>
                </a:cubicBezTo>
                <a:cubicBezTo>
                  <a:pt x="33" y="26"/>
                  <a:pt x="26" y="33"/>
                  <a:pt x="17" y="33"/>
                </a:cubicBezTo>
                <a:close/>
                <a:moveTo>
                  <a:pt x="17" y="4"/>
                </a:moveTo>
                <a:cubicBezTo>
                  <a:pt x="10" y="4"/>
                  <a:pt x="4" y="10"/>
                  <a:pt x="4" y="17"/>
                </a:cubicBezTo>
                <a:cubicBezTo>
                  <a:pt x="4" y="24"/>
                  <a:pt x="10" y="29"/>
                  <a:pt x="17" y="29"/>
                </a:cubicBezTo>
                <a:cubicBezTo>
                  <a:pt x="23" y="29"/>
                  <a:pt x="29" y="24"/>
                  <a:pt x="29" y="17"/>
                </a:cubicBezTo>
                <a:cubicBezTo>
                  <a:pt x="29" y="10"/>
                  <a:pt x="23" y="4"/>
                  <a:pt x="17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2" name="CustomShape 23"/>
          <p:cNvSpPr/>
          <p:nvPr/>
        </p:nvSpPr>
        <p:spPr>
          <a:xfrm>
            <a:off x="66600" y="9032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2" y="0"/>
                  <a:pt x="40" y="9"/>
                  <a:pt x="40" y="20"/>
                </a:cubicBezTo>
                <a:cubicBezTo>
                  <a:pt x="40" y="31"/>
                  <a:pt x="32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2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2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3" name="CustomShape 24"/>
          <p:cNvSpPr/>
          <p:nvPr/>
        </p:nvSpPr>
        <p:spPr>
          <a:xfrm>
            <a:off x="0" y="3897360"/>
            <a:ext cx="132480" cy="266040"/>
          </a:xfrm>
          <a:custGeom>
            <a:avLst/>
            <a:gdLst/>
            <a:ahLst/>
            <a:cxnLst/>
            <a:rect l="l" t="t" r="r" b="b"/>
            <a:pathLst>
              <a:path w="84" h="168">
                <a:moveTo>
                  <a:pt x="69" y="168"/>
                </a:moveTo>
                <a:lnTo>
                  <a:pt x="0" y="6"/>
                </a:lnTo>
                <a:lnTo>
                  <a:pt x="12" y="0"/>
                </a:lnTo>
                <a:lnTo>
                  <a:pt x="84" y="162"/>
                </a:lnTo>
                <a:lnTo>
                  <a:pt x="69" y="16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4" name="CustomShape 25"/>
          <p:cNvSpPr/>
          <p:nvPr/>
        </p:nvSpPr>
        <p:spPr>
          <a:xfrm>
            <a:off x="66600" y="414972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CustomShape 26"/>
          <p:cNvSpPr/>
          <p:nvPr/>
        </p:nvSpPr>
        <p:spPr>
          <a:xfrm>
            <a:off x="0" y="1644480"/>
            <a:ext cx="132480" cy="269280"/>
          </a:xfrm>
          <a:custGeom>
            <a:avLst/>
            <a:gdLst/>
            <a:ahLst/>
            <a:cxnLst/>
            <a:rect l="l" t="t" r="r" b="b"/>
            <a:pathLst>
              <a:path w="84" h="170">
                <a:moveTo>
                  <a:pt x="12" y="170"/>
                </a:moveTo>
                <a:lnTo>
                  <a:pt x="0" y="164"/>
                </a:lnTo>
                <a:lnTo>
                  <a:pt x="69" y="0"/>
                </a:lnTo>
                <a:lnTo>
                  <a:pt x="84" y="6"/>
                </a:lnTo>
                <a:lnTo>
                  <a:pt x="12" y="17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6" name="CustomShape 27"/>
          <p:cNvSpPr/>
          <p:nvPr/>
        </p:nvSpPr>
        <p:spPr>
          <a:xfrm>
            <a:off x="66600" y="14684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7" name="CustomShape 28"/>
          <p:cNvSpPr/>
          <p:nvPr/>
        </p:nvSpPr>
        <p:spPr>
          <a:xfrm>
            <a:off x="695160" y="4680"/>
            <a:ext cx="308880" cy="1558080"/>
          </a:xfrm>
          <a:custGeom>
            <a:avLst/>
            <a:gdLst/>
            <a:ahLst/>
            <a:cxnLst/>
            <a:rect l="l" t="t" r="r" b="b"/>
            <a:pathLst>
              <a:path w="195" h="982">
                <a:moveTo>
                  <a:pt x="195" y="982"/>
                </a:moveTo>
                <a:lnTo>
                  <a:pt x="177" y="982"/>
                </a:lnTo>
                <a:lnTo>
                  <a:pt x="177" y="805"/>
                </a:lnTo>
                <a:lnTo>
                  <a:pt x="0" y="629"/>
                </a:lnTo>
                <a:lnTo>
                  <a:pt x="0" y="0"/>
                </a:lnTo>
                <a:lnTo>
                  <a:pt x="18" y="0"/>
                </a:lnTo>
                <a:lnTo>
                  <a:pt x="18" y="623"/>
                </a:lnTo>
                <a:lnTo>
                  <a:pt x="195" y="796"/>
                </a:lnTo>
                <a:lnTo>
                  <a:pt x="195" y="98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8" name="CustomShape 29"/>
          <p:cNvSpPr/>
          <p:nvPr/>
        </p:nvSpPr>
        <p:spPr>
          <a:xfrm>
            <a:off x="57240" y="48816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30"/>
          <p:cNvSpPr/>
          <p:nvPr/>
        </p:nvSpPr>
        <p:spPr>
          <a:xfrm>
            <a:off x="138240" y="5060880"/>
            <a:ext cx="304200" cy="1777320"/>
          </a:xfrm>
          <a:custGeom>
            <a:avLst/>
            <a:gdLst/>
            <a:ahLst/>
            <a:cxnLst/>
            <a:rect l="l" t="t" r="r" b="b"/>
            <a:pathLst>
              <a:path w="192" h="1120">
                <a:moveTo>
                  <a:pt x="192" y="1120"/>
                </a:moveTo>
                <a:lnTo>
                  <a:pt x="177" y="1120"/>
                </a:lnTo>
                <a:lnTo>
                  <a:pt x="177" y="360"/>
                </a:lnTo>
                <a:lnTo>
                  <a:pt x="0" y="183"/>
                </a:lnTo>
                <a:lnTo>
                  <a:pt x="0" y="0"/>
                </a:lnTo>
                <a:lnTo>
                  <a:pt x="15" y="0"/>
                </a:lnTo>
                <a:lnTo>
                  <a:pt x="15" y="177"/>
                </a:lnTo>
                <a:lnTo>
                  <a:pt x="192" y="354"/>
                </a:lnTo>
                <a:lnTo>
                  <a:pt x="192" y="112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0" name="CustomShape 31"/>
          <p:cNvSpPr/>
          <p:nvPr/>
        </p:nvSpPr>
        <p:spPr>
          <a:xfrm>
            <a:off x="561960" y="64310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1" name="CustomShape 32"/>
          <p:cNvSpPr/>
          <p:nvPr/>
        </p:nvSpPr>
        <p:spPr>
          <a:xfrm>
            <a:off x="642960" y="6610320"/>
            <a:ext cx="23040" cy="24228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2" name="CustomShape 33"/>
          <p:cNvSpPr/>
          <p:nvPr/>
        </p:nvSpPr>
        <p:spPr>
          <a:xfrm>
            <a:off x="76320" y="643104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2" y="0"/>
                  <a:pt x="40" y="9"/>
                  <a:pt x="40" y="20"/>
                </a:cubicBezTo>
                <a:cubicBezTo>
                  <a:pt x="40" y="31"/>
                  <a:pt x="32" y="40"/>
                  <a:pt x="20" y="40"/>
                </a:cubicBezTo>
                <a:close/>
                <a:moveTo>
                  <a:pt x="20" y="4"/>
                </a:moveTo>
                <a:cubicBezTo>
                  <a:pt x="12" y="4"/>
                  <a:pt x="4" y="11"/>
                  <a:pt x="4" y="20"/>
                </a:cubicBezTo>
                <a:cubicBezTo>
                  <a:pt x="4" y="29"/>
                  <a:pt x="12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3" name="CustomShape 34"/>
          <p:cNvSpPr/>
          <p:nvPr/>
        </p:nvSpPr>
        <p:spPr>
          <a:xfrm>
            <a:off x="0" y="5978520"/>
            <a:ext cx="189720" cy="461160"/>
          </a:xfrm>
          <a:custGeom>
            <a:avLst/>
            <a:gdLst/>
            <a:ahLst/>
            <a:cxnLst/>
            <a:rect l="l" t="t" r="r" b="b"/>
            <a:pathLst>
              <a:path w="120" h="291">
                <a:moveTo>
                  <a:pt x="120" y="291"/>
                </a:moveTo>
                <a:lnTo>
                  <a:pt x="105" y="291"/>
                </a:lnTo>
                <a:lnTo>
                  <a:pt x="105" y="114"/>
                </a:lnTo>
                <a:lnTo>
                  <a:pt x="0" y="9"/>
                </a:lnTo>
                <a:lnTo>
                  <a:pt x="12" y="0"/>
                </a:lnTo>
                <a:lnTo>
                  <a:pt x="120" y="108"/>
                </a:lnTo>
                <a:lnTo>
                  <a:pt x="120" y="291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4" name="CustomShape 35"/>
          <p:cNvSpPr/>
          <p:nvPr/>
        </p:nvSpPr>
        <p:spPr>
          <a:xfrm>
            <a:off x="1014480" y="1801800"/>
            <a:ext cx="213480" cy="754920"/>
          </a:xfrm>
          <a:custGeom>
            <a:avLst/>
            <a:gdLst/>
            <a:ahLst/>
            <a:cxnLst/>
            <a:rect l="l" t="t" r="r" b="b"/>
            <a:pathLst>
              <a:path w="135" h="476">
                <a:moveTo>
                  <a:pt x="12" y="476"/>
                </a:moveTo>
                <a:lnTo>
                  <a:pt x="0" y="476"/>
                </a:lnTo>
                <a:lnTo>
                  <a:pt x="0" y="128"/>
                </a:lnTo>
                <a:lnTo>
                  <a:pt x="126" y="0"/>
                </a:lnTo>
                <a:lnTo>
                  <a:pt x="135" y="9"/>
                </a:lnTo>
                <a:lnTo>
                  <a:pt x="12" y="131"/>
                </a:lnTo>
                <a:lnTo>
                  <a:pt x="12" y="47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5" name="CustomShape 36"/>
          <p:cNvSpPr/>
          <p:nvPr/>
        </p:nvSpPr>
        <p:spPr>
          <a:xfrm>
            <a:off x="938160" y="2548080"/>
            <a:ext cx="165960" cy="159480"/>
          </a:xfrm>
          <a:custGeom>
            <a:avLst/>
            <a:gdLst/>
            <a:ahLst/>
            <a:cxnLst/>
            <a:rect l="l" t="t" r="r" b="b"/>
            <a:pathLst>
              <a:path w="35" h="34">
                <a:moveTo>
                  <a:pt x="18" y="34"/>
                </a:moveTo>
                <a:cubicBezTo>
                  <a:pt x="8" y="34"/>
                  <a:pt x="0" y="26"/>
                  <a:pt x="0" y="17"/>
                </a:cubicBezTo>
                <a:cubicBezTo>
                  <a:pt x="0" y="7"/>
                  <a:pt x="8" y="0"/>
                  <a:pt x="18" y="0"/>
                </a:cubicBezTo>
                <a:cubicBezTo>
                  <a:pt x="27" y="0"/>
                  <a:pt x="35" y="7"/>
                  <a:pt x="35" y="17"/>
                </a:cubicBezTo>
                <a:cubicBezTo>
                  <a:pt x="35" y="26"/>
                  <a:pt x="27" y="34"/>
                  <a:pt x="18" y="34"/>
                </a:cubicBezTo>
                <a:close/>
                <a:moveTo>
                  <a:pt x="18" y="4"/>
                </a:moveTo>
                <a:cubicBezTo>
                  <a:pt x="10" y="4"/>
                  <a:pt x="4" y="10"/>
                  <a:pt x="4" y="17"/>
                </a:cubicBezTo>
                <a:cubicBezTo>
                  <a:pt x="4" y="24"/>
                  <a:pt x="10" y="30"/>
                  <a:pt x="18" y="30"/>
                </a:cubicBezTo>
                <a:cubicBezTo>
                  <a:pt x="25" y="30"/>
                  <a:pt x="31" y="24"/>
                  <a:pt x="31" y="17"/>
                </a:cubicBezTo>
                <a:cubicBezTo>
                  <a:pt x="31" y="10"/>
                  <a:pt x="25" y="4"/>
                  <a:pt x="18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6" name="CustomShape 37"/>
          <p:cNvSpPr/>
          <p:nvPr/>
        </p:nvSpPr>
        <p:spPr>
          <a:xfrm>
            <a:off x="595440" y="4680"/>
            <a:ext cx="637560" cy="4025160"/>
          </a:xfrm>
          <a:custGeom>
            <a:avLst/>
            <a:gdLst/>
            <a:ahLst/>
            <a:cxnLst/>
            <a:rect l="l" t="t" r="r" b="b"/>
            <a:pathLst>
              <a:path w="402" h="2536">
                <a:moveTo>
                  <a:pt x="402" y="2536"/>
                </a:moveTo>
                <a:lnTo>
                  <a:pt x="387" y="2536"/>
                </a:lnTo>
                <a:lnTo>
                  <a:pt x="387" y="2311"/>
                </a:lnTo>
                <a:lnTo>
                  <a:pt x="0" y="1925"/>
                </a:lnTo>
                <a:lnTo>
                  <a:pt x="0" y="0"/>
                </a:lnTo>
                <a:lnTo>
                  <a:pt x="15" y="0"/>
                </a:lnTo>
                <a:lnTo>
                  <a:pt x="15" y="1916"/>
                </a:lnTo>
                <a:lnTo>
                  <a:pt x="402" y="2302"/>
                </a:lnTo>
                <a:lnTo>
                  <a:pt x="402" y="2536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7" name="CustomShape 38"/>
          <p:cNvSpPr/>
          <p:nvPr/>
        </p:nvSpPr>
        <p:spPr>
          <a:xfrm>
            <a:off x="1224000" y="1382760"/>
            <a:ext cx="142200" cy="475560"/>
          </a:xfrm>
          <a:custGeom>
            <a:avLst/>
            <a:gdLst/>
            <a:ahLst/>
            <a:cxnLst/>
            <a:rect l="l" t="t" r="r" b="b"/>
            <a:pathLst>
              <a:path w="90" h="300">
                <a:moveTo>
                  <a:pt x="90" y="300"/>
                </a:moveTo>
                <a:lnTo>
                  <a:pt x="78" y="300"/>
                </a:lnTo>
                <a:lnTo>
                  <a:pt x="78" y="84"/>
                </a:lnTo>
                <a:lnTo>
                  <a:pt x="0" y="9"/>
                </a:lnTo>
                <a:lnTo>
                  <a:pt x="9" y="0"/>
                </a:lnTo>
                <a:lnTo>
                  <a:pt x="90" y="81"/>
                </a:lnTo>
                <a:lnTo>
                  <a:pt x="90" y="300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8" name="CustomShape 39"/>
          <p:cNvSpPr/>
          <p:nvPr/>
        </p:nvSpPr>
        <p:spPr>
          <a:xfrm>
            <a:off x="1300320" y="1849320"/>
            <a:ext cx="108720" cy="107280"/>
          </a:xfrm>
          <a:custGeom>
            <a:avLst/>
            <a:gdLst/>
            <a:ahLst/>
            <a:cxnLst/>
            <a:rect l="l" t="t" r="r" b="b"/>
            <a:pathLst>
              <a:path w="23" h="23">
                <a:moveTo>
                  <a:pt x="12" y="23"/>
                </a:moveTo>
                <a:cubicBezTo>
                  <a:pt x="5" y="23"/>
                  <a:pt x="0" y="18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8" y="0"/>
                  <a:pt x="23" y="5"/>
                  <a:pt x="23" y="12"/>
                </a:cubicBezTo>
                <a:cubicBezTo>
                  <a:pt x="23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19" y="16"/>
                  <a:pt x="19" y="12"/>
                </a:cubicBezTo>
                <a:cubicBezTo>
                  <a:pt x="19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40"/>
          <p:cNvSpPr/>
          <p:nvPr/>
        </p:nvSpPr>
        <p:spPr>
          <a:xfrm>
            <a:off x="281160" y="3417840"/>
            <a:ext cx="142200" cy="474120"/>
          </a:xfrm>
          <a:custGeom>
            <a:avLst/>
            <a:gdLst/>
            <a:ahLst/>
            <a:cxnLst/>
            <a:rect l="l" t="t" r="r" b="b"/>
            <a:pathLst>
              <a:path w="90" h="299">
                <a:moveTo>
                  <a:pt x="12" y="299"/>
                </a:moveTo>
                <a:lnTo>
                  <a:pt x="0" y="299"/>
                </a:lnTo>
                <a:lnTo>
                  <a:pt x="0" y="80"/>
                </a:lnTo>
                <a:lnTo>
                  <a:pt x="81" y="0"/>
                </a:lnTo>
                <a:lnTo>
                  <a:pt x="90" y="8"/>
                </a:lnTo>
                <a:lnTo>
                  <a:pt x="12" y="83"/>
                </a:lnTo>
                <a:lnTo>
                  <a:pt x="12" y="299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0" name="CustomShape 41"/>
          <p:cNvSpPr/>
          <p:nvPr/>
        </p:nvSpPr>
        <p:spPr>
          <a:xfrm>
            <a:off x="237960" y="3882960"/>
            <a:ext cx="108720" cy="108720"/>
          </a:xfrm>
          <a:custGeom>
            <a:avLst/>
            <a:gdLst/>
            <a:ahLst/>
            <a:cxnLst/>
            <a:rect l="l" t="t" r="r" b="b"/>
            <a:pathLst>
              <a:path w="23" h="23">
                <a:moveTo>
                  <a:pt x="11" y="23"/>
                </a:moveTo>
                <a:cubicBezTo>
                  <a:pt x="5" y="23"/>
                  <a:pt x="0" y="18"/>
                  <a:pt x="0" y="12"/>
                </a:cubicBezTo>
                <a:cubicBezTo>
                  <a:pt x="0" y="5"/>
                  <a:pt x="5" y="0"/>
                  <a:pt x="11" y="0"/>
                </a:cubicBezTo>
                <a:cubicBezTo>
                  <a:pt x="17" y="0"/>
                  <a:pt x="23" y="5"/>
                  <a:pt x="23" y="12"/>
                </a:cubicBezTo>
                <a:cubicBezTo>
                  <a:pt x="23" y="18"/>
                  <a:pt x="17" y="23"/>
                  <a:pt x="11" y="23"/>
                </a:cubicBezTo>
                <a:close/>
                <a:moveTo>
                  <a:pt x="11" y="4"/>
                </a:moveTo>
                <a:cubicBezTo>
                  <a:pt x="7" y="4"/>
                  <a:pt x="4" y="8"/>
                  <a:pt x="4" y="12"/>
                </a:cubicBezTo>
                <a:cubicBezTo>
                  <a:pt x="4" y="16"/>
                  <a:pt x="7" y="19"/>
                  <a:pt x="11" y="19"/>
                </a:cubicBezTo>
                <a:cubicBezTo>
                  <a:pt x="15" y="19"/>
                  <a:pt x="19" y="16"/>
                  <a:pt x="19" y="12"/>
                </a:cubicBezTo>
                <a:cubicBezTo>
                  <a:pt x="19" y="8"/>
                  <a:pt x="15" y="4"/>
                  <a:pt x="11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1" name="CustomShape 42"/>
          <p:cNvSpPr/>
          <p:nvPr/>
        </p:nvSpPr>
        <p:spPr>
          <a:xfrm>
            <a:off x="4680" y="2166840"/>
            <a:ext cx="113760" cy="451800"/>
          </a:xfrm>
          <a:custGeom>
            <a:avLst/>
            <a:gdLst/>
            <a:ahLst/>
            <a:cxnLst/>
            <a:rect l="l" t="t" r="r" b="b"/>
            <a:pathLst>
              <a:path w="72" h="285">
                <a:moveTo>
                  <a:pt x="6" y="285"/>
                </a:moveTo>
                <a:lnTo>
                  <a:pt x="0" y="276"/>
                </a:lnTo>
                <a:lnTo>
                  <a:pt x="60" y="216"/>
                </a:lnTo>
                <a:lnTo>
                  <a:pt x="60" y="0"/>
                </a:lnTo>
                <a:lnTo>
                  <a:pt x="72" y="0"/>
                </a:lnTo>
                <a:lnTo>
                  <a:pt x="72" y="222"/>
                </a:lnTo>
                <a:lnTo>
                  <a:pt x="6" y="28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2" name="CustomShape 43"/>
          <p:cNvSpPr/>
          <p:nvPr/>
        </p:nvSpPr>
        <p:spPr>
          <a:xfrm>
            <a:off x="52560" y="2066760"/>
            <a:ext cx="108720" cy="108720"/>
          </a:xfrm>
          <a:custGeom>
            <a:avLst/>
            <a:gdLst/>
            <a:ahLst/>
            <a:cxnLst/>
            <a:rect l="l" t="t" r="r" b="b"/>
            <a:pathLst>
              <a:path w="23" h="23">
                <a:moveTo>
                  <a:pt x="12" y="23"/>
                </a:moveTo>
                <a:cubicBezTo>
                  <a:pt x="5" y="23"/>
                  <a:pt x="0" y="18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8" y="0"/>
                  <a:pt x="23" y="5"/>
                  <a:pt x="23" y="12"/>
                </a:cubicBezTo>
                <a:cubicBezTo>
                  <a:pt x="23" y="18"/>
                  <a:pt x="18" y="23"/>
                  <a:pt x="12" y="23"/>
                </a:cubicBezTo>
                <a:close/>
                <a:moveTo>
                  <a:pt x="12" y="4"/>
                </a:moveTo>
                <a:cubicBezTo>
                  <a:pt x="8" y="4"/>
                  <a:pt x="4" y="8"/>
                  <a:pt x="4" y="12"/>
                </a:cubicBezTo>
                <a:cubicBezTo>
                  <a:pt x="4" y="16"/>
                  <a:pt x="8" y="19"/>
                  <a:pt x="12" y="19"/>
                </a:cubicBezTo>
                <a:cubicBezTo>
                  <a:pt x="16" y="19"/>
                  <a:pt x="19" y="16"/>
                  <a:pt x="19" y="12"/>
                </a:cubicBezTo>
                <a:cubicBezTo>
                  <a:pt x="19" y="8"/>
                  <a:pt x="16" y="4"/>
                  <a:pt x="12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3" name="CustomShape 44"/>
          <p:cNvSpPr/>
          <p:nvPr/>
        </p:nvSpPr>
        <p:spPr>
          <a:xfrm>
            <a:off x="1228680" y="4662360"/>
            <a:ext cx="23040" cy="2180520"/>
          </a:xfrm>
          <a:prstGeom prst="rect">
            <a:avLst/>
          </a:pr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4" name="CustomShape 45"/>
          <p:cNvSpPr/>
          <p:nvPr/>
        </p:nvSpPr>
        <p:spPr>
          <a:xfrm>
            <a:off x="1319040" y="5041800"/>
            <a:ext cx="370800" cy="1801080"/>
          </a:xfrm>
          <a:custGeom>
            <a:avLst/>
            <a:gdLst/>
            <a:ahLst/>
            <a:cxnLst/>
            <a:rect l="l" t="t" r="r" b="b"/>
            <a:pathLst>
              <a:path w="234" h="1135">
                <a:moveTo>
                  <a:pt x="15" y="1135"/>
                </a:moveTo>
                <a:lnTo>
                  <a:pt x="0" y="1135"/>
                </a:lnTo>
                <a:lnTo>
                  <a:pt x="0" y="515"/>
                </a:lnTo>
                <a:lnTo>
                  <a:pt x="0" y="512"/>
                </a:lnTo>
                <a:lnTo>
                  <a:pt x="219" y="0"/>
                </a:lnTo>
                <a:lnTo>
                  <a:pt x="234" y="6"/>
                </a:lnTo>
                <a:lnTo>
                  <a:pt x="15" y="518"/>
                </a:lnTo>
                <a:lnTo>
                  <a:pt x="15" y="113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5" name="CustomShape 46"/>
          <p:cNvSpPr/>
          <p:nvPr/>
        </p:nvSpPr>
        <p:spPr>
          <a:xfrm>
            <a:off x="1147680" y="4481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CustomShape 47"/>
          <p:cNvSpPr/>
          <p:nvPr/>
        </p:nvSpPr>
        <p:spPr>
          <a:xfrm>
            <a:off x="819000" y="3983040"/>
            <a:ext cx="347040" cy="2859840"/>
          </a:xfrm>
          <a:custGeom>
            <a:avLst/>
            <a:gdLst/>
            <a:ahLst/>
            <a:cxnLst/>
            <a:rect l="l" t="t" r="r" b="b"/>
            <a:pathLst>
              <a:path w="219" h="1802">
                <a:moveTo>
                  <a:pt x="219" y="1802"/>
                </a:moveTo>
                <a:lnTo>
                  <a:pt x="201" y="1802"/>
                </a:lnTo>
                <a:lnTo>
                  <a:pt x="201" y="1185"/>
                </a:lnTo>
                <a:lnTo>
                  <a:pt x="0" y="3"/>
                </a:lnTo>
                <a:lnTo>
                  <a:pt x="15" y="0"/>
                </a:lnTo>
                <a:lnTo>
                  <a:pt x="219" y="1185"/>
                </a:lnTo>
                <a:lnTo>
                  <a:pt x="219" y="180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7" name="CustomShape 48"/>
          <p:cNvSpPr/>
          <p:nvPr/>
        </p:nvSpPr>
        <p:spPr>
          <a:xfrm>
            <a:off x="728640" y="380700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8"/>
                  <a:pt x="11" y="36"/>
                  <a:pt x="20" y="36"/>
                </a:cubicBezTo>
                <a:cubicBezTo>
                  <a:pt x="29" y="36"/>
                  <a:pt x="36" y="28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CustomShape 49"/>
          <p:cNvSpPr/>
          <p:nvPr/>
        </p:nvSpPr>
        <p:spPr>
          <a:xfrm>
            <a:off x="1623960" y="4867200"/>
            <a:ext cx="189720" cy="18828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8" y="36"/>
                  <a:pt x="36" y="29"/>
                  <a:pt x="36" y="20"/>
                </a:cubicBezTo>
                <a:cubicBezTo>
                  <a:pt x="36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9" name="CustomShape 50"/>
          <p:cNvSpPr/>
          <p:nvPr/>
        </p:nvSpPr>
        <p:spPr>
          <a:xfrm>
            <a:off x="1405080" y="5423040"/>
            <a:ext cx="370800" cy="1424880"/>
          </a:xfrm>
          <a:custGeom>
            <a:avLst/>
            <a:gdLst/>
            <a:ahLst/>
            <a:cxnLst/>
            <a:rect l="l" t="t" r="r" b="b"/>
            <a:pathLst>
              <a:path w="234" h="898">
                <a:moveTo>
                  <a:pt x="18" y="898"/>
                </a:moveTo>
                <a:lnTo>
                  <a:pt x="0" y="898"/>
                </a:lnTo>
                <a:lnTo>
                  <a:pt x="0" y="515"/>
                </a:lnTo>
                <a:lnTo>
                  <a:pt x="0" y="512"/>
                </a:lnTo>
                <a:lnTo>
                  <a:pt x="222" y="0"/>
                </a:lnTo>
                <a:lnTo>
                  <a:pt x="234" y="6"/>
                </a:lnTo>
                <a:lnTo>
                  <a:pt x="18" y="518"/>
                </a:lnTo>
                <a:lnTo>
                  <a:pt x="18" y="898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0" name="CustomShape 51"/>
          <p:cNvSpPr/>
          <p:nvPr/>
        </p:nvSpPr>
        <p:spPr>
          <a:xfrm>
            <a:off x="1666800" y="5945040"/>
            <a:ext cx="151560" cy="912240"/>
          </a:xfrm>
          <a:custGeom>
            <a:avLst/>
            <a:gdLst/>
            <a:ahLst/>
            <a:cxnLst/>
            <a:rect l="l" t="t" r="r" b="b"/>
            <a:pathLst>
              <a:path w="96" h="575">
                <a:moveTo>
                  <a:pt x="15" y="575"/>
                </a:moveTo>
                <a:lnTo>
                  <a:pt x="0" y="569"/>
                </a:lnTo>
                <a:lnTo>
                  <a:pt x="81" y="383"/>
                </a:lnTo>
                <a:lnTo>
                  <a:pt x="81" y="0"/>
                </a:lnTo>
                <a:lnTo>
                  <a:pt x="96" y="0"/>
                </a:lnTo>
                <a:lnTo>
                  <a:pt x="96" y="386"/>
                </a:lnTo>
                <a:lnTo>
                  <a:pt x="15" y="57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1" name="CustomShape 52"/>
          <p:cNvSpPr/>
          <p:nvPr/>
        </p:nvSpPr>
        <p:spPr>
          <a:xfrm>
            <a:off x="1709640" y="524664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2" name="CustomShape 53"/>
          <p:cNvSpPr/>
          <p:nvPr/>
        </p:nvSpPr>
        <p:spPr>
          <a:xfrm>
            <a:off x="1709640" y="5764320"/>
            <a:ext cx="189720" cy="189720"/>
          </a:xfrm>
          <a:custGeom>
            <a:avLst/>
            <a:gdLst/>
            <a:ahLst/>
            <a:cxnLst/>
            <a:rect l="l" t="t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3" name="CustomShape 54"/>
          <p:cNvSpPr/>
          <p:nvPr/>
        </p:nvSpPr>
        <p:spPr>
          <a:xfrm>
            <a:off x="1766880" y="6330960"/>
            <a:ext cx="418320" cy="526320"/>
          </a:xfrm>
          <a:custGeom>
            <a:avLst/>
            <a:gdLst/>
            <a:ahLst/>
            <a:cxnLst/>
            <a:rect l="l" t="t" r="r" b="b"/>
            <a:pathLst>
              <a:path w="264" h="332">
                <a:moveTo>
                  <a:pt x="12" y="332"/>
                </a:moveTo>
                <a:lnTo>
                  <a:pt x="0" y="326"/>
                </a:lnTo>
                <a:lnTo>
                  <a:pt x="45" y="206"/>
                </a:lnTo>
                <a:lnTo>
                  <a:pt x="255" y="0"/>
                </a:lnTo>
                <a:lnTo>
                  <a:pt x="264" y="12"/>
                </a:lnTo>
                <a:lnTo>
                  <a:pt x="60" y="215"/>
                </a:lnTo>
                <a:lnTo>
                  <a:pt x="12" y="332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4" name="CustomShape 55"/>
          <p:cNvSpPr/>
          <p:nvPr/>
        </p:nvSpPr>
        <p:spPr>
          <a:xfrm>
            <a:off x="2147760" y="6221520"/>
            <a:ext cx="156600" cy="146880"/>
          </a:xfrm>
          <a:custGeom>
            <a:avLst/>
            <a:gdLst/>
            <a:ahLst/>
            <a:cxnLst/>
            <a:rect l="l" t="t" r="r" b="b"/>
            <a:pathLst>
              <a:path w="33" h="31">
                <a:moveTo>
                  <a:pt x="16" y="31"/>
                </a:moveTo>
                <a:cubicBezTo>
                  <a:pt x="12" y="31"/>
                  <a:pt x="8" y="29"/>
                  <a:pt x="5" y="26"/>
                </a:cubicBezTo>
                <a:cubicBezTo>
                  <a:pt x="2" y="24"/>
                  <a:pt x="0" y="20"/>
                  <a:pt x="0" y="15"/>
                </a:cubicBezTo>
                <a:cubicBezTo>
                  <a:pt x="0" y="11"/>
                  <a:pt x="2" y="7"/>
                  <a:pt x="5" y="4"/>
                </a:cubicBezTo>
                <a:cubicBezTo>
                  <a:pt x="8" y="1"/>
                  <a:pt x="12" y="0"/>
                  <a:pt x="16" y="0"/>
                </a:cubicBezTo>
                <a:cubicBezTo>
                  <a:pt x="20" y="0"/>
                  <a:pt x="24" y="1"/>
                  <a:pt x="27" y="4"/>
                </a:cubicBezTo>
                <a:cubicBezTo>
                  <a:pt x="33" y="10"/>
                  <a:pt x="33" y="20"/>
                  <a:pt x="27" y="26"/>
                </a:cubicBezTo>
                <a:cubicBezTo>
                  <a:pt x="24" y="29"/>
                  <a:pt x="20" y="31"/>
                  <a:pt x="16" y="31"/>
                </a:cubicBezTo>
                <a:close/>
                <a:moveTo>
                  <a:pt x="16" y="4"/>
                </a:moveTo>
                <a:cubicBezTo>
                  <a:pt x="13" y="4"/>
                  <a:pt x="10" y="5"/>
                  <a:pt x="8" y="7"/>
                </a:cubicBezTo>
                <a:cubicBezTo>
                  <a:pt x="6" y="9"/>
                  <a:pt x="4" y="12"/>
                  <a:pt x="4" y="15"/>
                </a:cubicBezTo>
                <a:cubicBezTo>
                  <a:pt x="4" y="19"/>
                  <a:pt x="6" y="21"/>
                  <a:pt x="8" y="24"/>
                </a:cubicBezTo>
                <a:cubicBezTo>
                  <a:pt x="10" y="26"/>
                  <a:pt x="13" y="27"/>
                  <a:pt x="16" y="27"/>
                </a:cubicBezTo>
                <a:cubicBezTo>
                  <a:pt x="19" y="27"/>
                  <a:pt x="22" y="26"/>
                  <a:pt x="24" y="24"/>
                </a:cubicBezTo>
                <a:cubicBezTo>
                  <a:pt x="29" y="19"/>
                  <a:pt x="29" y="12"/>
                  <a:pt x="24" y="7"/>
                </a:cubicBezTo>
                <a:cubicBezTo>
                  <a:pt x="22" y="5"/>
                  <a:pt x="19" y="4"/>
                  <a:pt x="16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5" name="CustomShape 56"/>
          <p:cNvSpPr/>
          <p:nvPr/>
        </p:nvSpPr>
        <p:spPr>
          <a:xfrm>
            <a:off x="504720" y="9360"/>
            <a:ext cx="232560" cy="5103000"/>
          </a:xfrm>
          <a:custGeom>
            <a:avLst/>
            <a:gdLst/>
            <a:ahLst/>
            <a:cxnLst/>
            <a:rect l="l" t="t" r="r" b="b"/>
            <a:pathLst>
              <a:path w="147" h="3215">
                <a:moveTo>
                  <a:pt x="132" y="3215"/>
                </a:moveTo>
                <a:lnTo>
                  <a:pt x="129" y="2754"/>
                </a:lnTo>
                <a:lnTo>
                  <a:pt x="0" y="1901"/>
                </a:lnTo>
                <a:lnTo>
                  <a:pt x="0" y="0"/>
                </a:lnTo>
                <a:lnTo>
                  <a:pt x="15" y="0"/>
                </a:lnTo>
                <a:lnTo>
                  <a:pt x="15" y="1898"/>
                </a:lnTo>
                <a:lnTo>
                  <a:pt x="144" y="2754"/>
                </a:lnTo>
                <a:lnTo>
                  <a:pt x="147" y="3215"/>
                </a:lnTo>
                <a:lnTo>
                  <a:pt x="132" y="3215"/>
                </a:ln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6" name="CustomShape 57"/>
          <p:cNvSpPr/>
          <p:nvPr/>
        </p:nvSpPr>
        <p:spPr>
          <a:xfrm>
            <a:off x="633240" y="5103720"/>
            <a:ext cx="185040" cy="185040"/>
          </a:xfrm>
          <a:custGeom>
            <a:avLst/>
            <a:gdLst/>
            <a:ahLst/>
            <a:cxnLst/>
            <a:rect l="l" t="t" r="r" b="b"/>
            <a:pathLst>
              <a:path w="39" h="39">
                <a:moveTo>
                  <a:pt x="20" y="39"/>
                </a:moveTo>
                <a:cubicBezTo>
                  <a:pt x="9" y="39"/>
                  <a:pt x="0" y="30"/>
                  <a:pt x="0" y="19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19"/>
                </a:cubicBezTo>
                <a:cubicBezTo>
                  <a:pt x="39" y="30"/>
                  <a:pt x="30" y="39"/>
                  <a:pt x="20" y="39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19"/>
                </a:cubicBezTo>
                <a:cubicBezTo>
                  <a:pt x="4" y="28"/>
                  <a:pt x="11" y="35"/>
                  <a:pt x="20" y="35"/>
                </a:cubicBezTo>
                <a:cubicBezTo>
                  <a:pt x="28" y="35"/>
                  <a:pt x="35" y="28"/>
                  <a:pt x="35" y="19"/>
                </a:cubicBezTo>
                <a:cubicBezTo>
                  <a:pt x="35" y="11"/>
                  <a:pt x="28" y="4"/>
                  <a:pt x="20" y="4"/>
                </a:cubicBezTo>
                <a:close/>
              </a:path>
            </a:pathLst>
          </a:custGeom>
          <a:gradFill rotWithShape="0">
            <a:gsLst>
              <a:gs pos="0">
                <a:srgbClr val="1F497D"/>
              </a:gs>
              <a:gs pos="100000">
                <a:srgbClr val="F5F4ED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wipe(down)">
                                      <p:cBhvr additive="repl">
                                        <p:cTn id="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F178C5B5-BDD3-731C-7069-A08EBEAEF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71463"/>
            <a:ext cx="6385819" cy="572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1E87B82-BFD6-80AA-EE62-7F2411D5C8A1}"/>
              </a:ext>
            </a:extLst>
          </p:cNvPr>
          <p:cNvSpPr txBox="1"/>
          <p:nvPr/>
        </p:nvSpPr>
        <p:spPr>
          <a:xfrm>
            <a:off x="2246050" y="6036506"/>
            <a:ext cx="84959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https://opresenterural.com.br/mapa-expoe-a-nova-geografia-dos-javali-no-brasil/</a:t>
            </a:r>
          </a:p>
        </p:txBody>
      </p:sp>
    </p:spTree>
    <p:extLst>
      <p:ext uri="{BB962C8B-B14F-4D97-AF65-F5344CB8AC3E}">
        <p14:creationId xmlns:p14="http://schemas.microsoft.com/office/powerpoint/2010/main" val="2018445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ustomShape 1"/>
          <p:cNvSpPr/>
          <p:nvPr/>
        </p:nvSpPr>
        <p:spPr>
          <a:xfrm>
            <a:off x="1052783" y="3352802"/>
            <a:ext cx="9905400" cy="14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pt-BR" sz="3200" b="1" dirty="0"/>
              <a:t>Dados Controladores de Javalis</a:t>
            </a:r>
          </a:p>
          <a:p>
            <a:pPr algn="ctr"/>
            <a:endParaRPr lang="pt-BR" sz="1400" b="1" dirty="0"/>
          </a:p>
          <a:p>
            <a:pPr indent="-227880" algn="ctr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dirty="0"/>
              <a:t>Cadastrados na Categoria 21-58 do CTF/IBAMA em MT (SICAFI/IBAMA - 03/06/2026): 16.246</a:t>
            </a:r>
          </a:p>
          <a:p>
            <a:pPr indent="-227880" algn="ctr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dirty="0"/>
              <a:t>Autorizações SIMAF (23/07/2023 a 23/01/2024): 2.462</a:t>
            </a:r>
          </a:p>
          <a:p>
            <a:pPr indent="-227880" algn="ctr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dirty="0"/>
              <a:t>Animais Abatidos (20/05/2019 a 14/01/2024): 91.668</a:t>
            </a:r>
          </a:p>
          <a:p>
            <a:pPr indent="-227880" algn="ctr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dirty="0"/>
              <a:t>Análises de Solicitações de Autorizações de Manejo</a:t>
            </a:r>
          </a:p>
          <a:p>
            <a:pPr algn="ctr">
              <a:lnSpc>
                <a:spcPts val="3000"/>
              </a:lnSpc>
              <a:buClr>
                <a:srgbClr val="FFFFFF"/>
              </a:buClr>
              <a:buSzPct val="125000"/>
            </a:pPr>
            <a:r>
              <a:rPr lang="pt-BR" sz="2400" dirty="0"/>
              <a:t> no SIMAF (2025): 25 Autorizadas - 248 Negadas</a:t>
            </a:r>
          </a:p>
          <a:p>
            <a:pPr marL="342900" indent="-342900" algn="ctr">
              <a:lnSpc>
                <a:spcPts val="3000"/>
              </a:lnSpc>
              <a:buClr>
                <a:srgbClr val="FFFFFF"/>
              </a:buClr>
              <a:buSzPct val="125000"/>
              <a:buFont typeface="Arial" panose="020B0604020202020204" pitchFamily="34" charset="0"/>
              <a:buChar char="•"/>
            </a:pPr>
            <a:r>
              <a:rPr lang="pt-BR" sz="2400" dirty="0"/>
              <a:t>Cuiabá/MT (2025) - 36 Autorizações - 13 Relatórios - 0 Abatidos</a:t>
            </a:r>
          </a:p>
          <a:p>
            <a:pPr marL="342900" indent="-342900" algn="ctr">
              <a:lnSpc>
                <a:spcPts val="3000"/>
              </a:lnSpc>
              <a:buClr>
                <a:srgbClr val="FFFFFF"/>
              </a:buClr>
              <a:buSzPct val="125000"/>
              <a:buFont typeface="Arial" panose="020B0604020202020204" pitchFamily="34" charset="0"/>
              <a:buChar char="•"/>
            </a:pPr>
            <a:r>
              <a:rPr lang="pt-BR" sz="2400" dirty="0"/>
              <a:t>Cuiabá/MT (2026) - 12 Autorizações - 14 Relatórios - 20 Abatidos</a:t>
            </a:r>
          </a:p>
          <a:p>
            <a:pPr algn="ctr">
              <a:lnSpc>
                <a:spcPct val="120000"/>
              </a:lnSpc>
              <a:buClr>
                <a:srgbClr val="FFFFFF"/>
              </a:buClr>
              <a:buSzPct val="125000"/>
            </a:pPr>
            <a:endParaRPr lang="pt-BR" sz="2400" b="1" dirty="0"/>
          </a:p>
          <a:p>
            <a:pPr algn="ctr">
              <a:lnSpc>
                <a:spcPct val="120000"/>
              </a:lnSpc>
              <a:buClr>
                <a:srgbClr val="FFFFFF"/>
              </a:buClr>
              <a:buSzPct val="125000"/>
            </a:pPr>
            <a:endParaRPr lang="pt-BR" sz="2400" b="1" dirty="0"/>
          </a:p>
          <a:p>
            <a:pPr algn="ctr">
              <a:lnSpc>
                <a:spcPct val="120000"/>
              </a:lnSpc>
              <a:buClr>
                <a:srgbClr val="FFFFFF"/>
              </a:buClr>
              <a:buSzPct val="125000"/>
            </a:pPr>
            <a:endParaRPr lang="pt-BR" sz="2400" b="1" dirty="0"/>
          </a:p>
          <a:p>
            <a:pPr algn="ctr"/>
            <a:endParaRPr lang="pt-BR" sz="3200" b="1" dirty="0"/>
          </a:p>
        </p:txBody>
      </p:sp>
      <p:sp>
        <p:nvSpPr>
          <p:cNvPr id="418" name="CustomShape 2"/>
          <p:cNvSpPr/>
          <p:nvPr/>
        </p:nvSpPr>
        <p:spPr>
          <a:xfrm>
            <a:off x="1141560" y="2249640"/>
            <a:ext cx="9905400" cy="38226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pt-BR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A5E4BD-D61F-DAA2-011D-F2DEB6B50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795" y="791949"/>
            <a:ext cx="9348186" cy="511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22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CustomShape 1"/>
          <p:cNvSpPr/>
          <p:nvPr/>
        </p:nvSpPr>
        <p:spPr>
          <a:xfrm>
            <a:off x="1141560" y="506027"/>
            <a:ext cx="10044304" cy="13760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que mudou com o SIMAF</a:t>
            </a: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0" name="CustomShape 2"/>
          <p:cNvSpPr/>
          <p:nvPr/>
        </p:nvSpPr>
        <p:spPr>
          <a:xfrm>
            <a:off x="482353" y="1882066"/>
            <a:ext cx="5459907" cy="42961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ts val="3200"/>
              </a:lnSpc>
            </a:pPr>
            <a:r>
              <a:rPr lang="pt-BR" sz="2600" b="0" strike="noStrike" spc="-1" dirty="0">
                <a:latin typeface="Arial" panose="020B0604020202020204" pitchFamily="34" charset="0"/>
              </a:rPr>
              <a:t>Antes</a:t>
            </a:r>
          </a:p>
          <a:p>
            <a:pPr marL="228600" indent="-227880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b="0" strike="noStrike" spc="-1" dirty="0">
                <a:latin typeface="Arial" panose="020B0604020202020204" pitchFamily="34" charset="0"/>
              </a:rPr>
              <a:t>Os controladores apresentavam declarações de manejo junto ao Ibama</a:t>
            </a:r>
          </a:p>
          <a:p>
            <a:pPr marL="228600" indent="-227880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b="0" strike="noStrike" spc="-1" dirty="0">
                <a:latin typeface="Arial" panose="020B0604020202020204" pitchFamily="34" charset="0"/>
              </a:rPr>
              <a:t>Os relatórios deviam ser entregues  nas Unidades do Ibama a cada 3 meses </a:t>
            </a:r>
          </a:p>
        </p:txBody>
      </p:sp>
      <p:sp>
        <p:nvSpPr>
          <p:cNvPr id="421" name="CustomShape 3"/>
          <p:cNvSpPr/>
          <p:nvPr/>
        </p:nvSpPr>
        <p:spPr>
          <a:xfrm>
            <a:off x="5797119" y="1882066"/>
            <a:ext cx="5912528" cy="46962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ts val="3200"/>
              </a:lnSpc>
            </a:pPr>
            <a:r>
              <a:rPr lang="pt-BR" sz="2600" b="0" strike="noStrike" spc="-1" dirty="0"/>
              <a:t>SIMAF</a:t>
            </a:r>
          </a:p>
          <a:p>
            <a:pPr marL="228600" indent="-227880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b="0" strike="noStrike" spc="-1" dirty="0"/>
              <a:t>Todos os controladores (PF e PJ) devem pedir autorização via sistema SIMAF</a:t>
            </a:r>
          </a:p>
          <a:p>
            <a:pPr marL="228600" indent="-227880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b="0" strike="noStrike" spc="-1" dirty="0"/>
              <a:t>As autorizações tem validade máxima de seis meses</a:t>
            </a:r>
          </a:p>
          <a:p>
            <a:pPr marL="228600" indent="-227880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b="0" strike="noStrike" spc="-1" dirty="0"/>
              <a:t>A não entrega dos relatórios bloqueia novos pedidos de autorização</a:t>
            </a:r>
          </a:p>
          <a:p>
            <a:pPr marL="228600" indent="-227880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i="1" spc="-1" dirty="0"/>
              <a:t>O IBAMA está desenvolvendo o sistema </a:t>
            </a:r>
            <a:r>
              <a:rPr lang="pt-BR" sz="2400" b="1" i="1" spc="-1" dirty="0"/>
              <a:t>CONTROLEEI</a:t>
            </a:r>
            <a:r>
              <a:rPr lang="pt-BR" sz="2400" i="1" spc="-1" dirty="0"/>
              <a:t> para substituir o SIMAF</a:t>
            </a: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endParaRPr lang="pt-BR" sz="2400" b="0" strike="noStrike" spc="-1" dirty="0"/>
          </a:p>
          <a:p>
            <a:pPr>
              <a:lnSpc>
                <a:spcPct val="120000"/>
              </a:lnSpc>
            </a:pPr>
            <a:endParaRPr lang="pt-BR" sz="2400" b="0" strike="noStrike" spc="-1" dirty="0">
              <a:latin typeface="Arial"/>
            </a:endParaRPr>
          </a:p>
          <a:p>
            <a:pPr>
              <a:lnSpc>
                <a:spcPct val="120000"/>
              </a:lnSpc>
            </a:pPr>
            <a:endParaRPr lang="pt-BR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CustomShape 1"/>
          <p:cNvSpPr/>
          <p:nvPr/>
        </p:nvSpPr>
        <p:spPr>
          <a:xfrm>
            <a:off x="1141560" y="618480"/>
            <a:ext cx="9905400" cy="84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3" name="CustomShape 2"/>
          <p:cNvSpPr/>
          <p:nvPr/>
        </p:nvSpPr>
        <p:spPr>
          <a:xfrm>
            <a:off x="990640" y="935745"/>
            <a:ext cx="4877640" cy="354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600" b="0" strike="noStrike" spc="-1" dirty="0">
                <a:latin typeface="Arial" panose="020B0604020202020204" pitchFamily="34" charset="0"/>
              </a:rPr>
              <a:t>Casos que exigiam análise individualizada pelo operador:</a:t>
            </a:r>
          </a:p>
          <a:p>
            <a:pPr marL="343620" indent="-342900">
              <a:lnSpc>
                <a:spcPct val="120000"/>
              </a:lnSpc>
              <a:buClr>
                <a:srgbClr val="FFFFFF"/>
              </a:buClr>
              <a:buSzPct val="125000"/>
              <a:buFont typeface="Arial" panose="020B0604020202020204" pitchFamily="34" charset="0"/>
              <a:buChar char="•"/>
            </a:pPr>
            <a:r>
              <a:rPr lang="pt-BR" sz="2400" b="0" strike="noStrike" spc="-1" dirty="0">
                <a:latin typeface="Arial" panose="020B0604020202020204" pitchFamily="34" charset="0"/>
              </a:rPr>
              <a:t>Controle em Unidades de Conversação</a:t>
            </a: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b="0" strike="noStrike" spc="-1" dirty="0">
                <a:latin typeface="Arial" panose="020B0604020202020204" pitchFamily="34" charset="0"/>
              </a:rPr>
              <a:t>Uso de armadilhas</a:t>
            </a:r>
          </a:p>
        </p:txBody>
      </p:sp>
      <p:sp>
        <p:nvSpPr>
          <p:cNvPr id="424" name="CustomShape 3"/>
          <p:cNvSpPr/>
          <p:nvPr/>
        </p:nvSpPr>
        <p:spPr>
          <a:xfrm>
            <a:off x="5717219" y="935745"/>
            <a:ext cx="5903651" cy="43731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600" spc="-1" dirty="0">
                <a:latin typeface="Arial" panose="020B0604020202020204" pitchFamily="34" charset="0"/>
              </a:rPr>
              <a:t>Casos que exigem análise individualizada pelo operador: </a:t>
            </a:r>
          </a:p>
          <a:p>
            <a:pPr marL="720" algn="just">
              <a:lnSpc>
                <a:spcPct val="120000"/>
              </a:lnSpc>
              <a:buClr>
                <a:srgbClr val="FFFFFF"/>
              </a:buClr>
              <a:buSzPct val="125000"/>
            </a:pPr>
            <a:r>
              <a:rPr lang="pt-BR" sz="2400" spc="-1" dirty="0">
                <a:latin typeface="Arial" panose="020B0604020202020204" pitchFamily="34" charset="0"/>
              </a:rPr>
              <a:t>  Controle em Unidades de Conversação</a:t>
            </a:r>
          </a:p>
          <a:p>
            <a:pPr marL="228600" indent="-227880" algn="just">
              <a:lnSpc>
                <a:spcPct val="12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Formas de manejo ou abate não previstas no formulário de solicitação de autorização (tipo de manejo outros, métodos de abate outros e arma branca, sem orientação de acesso</a:t>
            </a: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endParaRPr lang="pt-BR" sz="2400" spc="-1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pt-BR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CustomShape 1"/>
          <p:cNvSpPr/>
          <p:nvPr/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endParaRPr lang="pt-BR" sz="3200" spc="-1" dirty="0">
              <a:latin typeface="Arial" panose="020B0604020202020204" pitchFamily="34" charset="0"/>
            </a:endParaRPr>
          </a:p>
        </p:txBody>
      </p:sp>
      <p:sp>
        <p:nvSpPr>
          <p:cNvPr id="426" name="CustomShape 2"/>
          <p:cNvSpPr/>
          <p:nvPr/>
        </p:nvSpPr>
        <p:spPr>
          <a:xfrm>
            <a:off x="852255" y="905521"/>
            <a:ext cx="10688715" cy="57793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indent="-227880" algn="just">
              <a:lnSpc>
                <a:spcPct val="9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800" spc="-1" dirty="0"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https://simaf.ibama.gov.br/</a:t>
            </a:r>
            <a:endParaRPr lang="pt-BR" sz="2800" spc="-1" dirty="0">
              <a:latin typeface="Arial" panose="020B0604020202020204" pitchFamily="34" charset="0"/>
            </a:endParaRPr>
          </a:p>
          <a:p>
            <a:pPr indent="-227880" algn="just">
              <a:lnSpc>
                <a:spcPct val="9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endParaRPr lang="pt-BR" sz="2400" spc="-1" dirty="0">
              <a:latin typeface="Arial" panose="020B0604020202020204" pitchFamily="34" charset="0"/>
            </a:endParaRPr>
          </a:p>
          <a:p>
            <a:pPr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Boletins informativos e comunicados</a:t>
            </a:r>
          </a:p>
          <a:p>
            <a:pPr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Registro de ocorrências</a:t>
            </a:r>
          </a:p>
          <a:p>
            <a:pPr marL="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Área aberta para declaração de ocorrência de javalis</a:t>
            </a:r>
          </a:p>
          <a:p>
            <a:pPr marL="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Não há necessidade de cadastro prévio na plataforma</a:t>
            </a:r>
          </a:p>
          <a:p>
            <a:pPr marL="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Possiblidade de utilização da ferramenta para declarar manejo de outras espécies invasoras</a:t>
            </a:r>
          </a:p>
          <a:p>
            <a:pPr marL="0" lvl="1" indent="-227880" algn="just">
              <a:lnSpc>
                <a:spcPct val="9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endParaRPr lang="pt-BR" sz="2400" spc="-1" dirty="0">
              <a:latin typeface="Arial" panose="020B0604020202020204" pitchFamily="34" charset="0"/>
            </a:endParaRPr>
          </a:p>
          <a:p>
            <a:pPr marL="0" lvl="1" indent="-227880" algn="just">
              <a:lnSpc>
                <a:spcPct val="9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800" spc="-1" dirty="0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https://www.gov.br/ibama/pt-br/assuntos/biodiversidade/especies-exoticas-invasoras/manejo-e-controle-do-javali</a:t>
            </a:r>
            <a:endParaRPr lang="pt-BR" sz="2800" spc="-1" dirty="0">
              <a:latin typeface="Arial" panose="020B0604020202020204" pitchFamily="34" charset="0"/>
            </a:endParaRPr>
          </a:p>
          <a:p>
            <a:pPr marL="0" lvl="1" indent="-227880">
              <a:lnSpc>
                <a:spcPct val="9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endParaRPr lang="pt-BR" sz="2400" spc="-1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BR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84CFBF8-7366-EB53-2C7D-47C5577BA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759" y="0"/>
            <a:ext cx="5628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00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7F1CACC-0409-3D82-B0D1-4547B3C38E7F}"/>
              </a:ext>
            </a:extLst>
          </p:cNvPr>
          <p:cNvSpPr txBox="1"/>
          <p:nvPr/>
        </p:nvSpPr>
        <p:spPr>
          <a:xfrm>
            <a:off x="1544715" y="320465"/>
            <a:ext cx="9889723" cy="1117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spc="-1" dirty="0"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https://servicos.ibama.gov.br/ctf/cadastroInicialPessoaFisica.php</a:t>
            </a:r>
            <a:endParaRPr lang="pt-BR" sz="2400" spc="-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pt-BR" sz="800" spc="-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400" spc="-1" dirty="0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https://servicos.ibama.gov.br/ctf/cadastroInicialPessoaJuridica.php</a:t>
            </a:r>
            <a:endParaRPr lang="pt-BR" sz="2400" spc="-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9A5047-0187-7EF6-394F-F8F579A4E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139" y="1251752"/>
            <a:ext cx="5600642" cy="541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60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55AB825-ABF9-73A8-A884-68B0B4D07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103" y="484238"/>
            <a:ext cx="7983794" cy="588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06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55088EB-0C67-2A20-E4D0-2A8674CBB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706" y="352220"/>
            <a:ext cx="7787148" cy="293984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97AC176-3DB3-33F1-C49E-619DBA29CF8E}"/>
              </a:ext>
            </a:extLst>
          </p:cNvPr>
          <p:cNvSpPr txBox="1"/>
          <p:nvPr/>
        </p:nvSpPr>
        <p:spPr>
          <a:xfrm>
            <a:off x="1561706" y="2962000"/>
            <a:ext cx="80616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400" spc="-1" dirty="0">
              <a:latin typeface="Arial" panose="020B0604020202020204" pitchFamily="34" charset="0"/>
            </a:endParaRPr>
          </a:p>
          <a:p>
            <a:r>
              <a:rPr lang="pt-BR" sz="2400" spc="-1" dirty="0">
                <a:latin typeface="Arial" panose="020B0604020202020204" pitchFamily="34" charset="0"/>
              </a:rPr>
              <a:t>Certificado de Regularidade (</a:t>
            </a:r>
            <a:r>
              <a:rPr lang="pt-BR" sz="2400" spc="-1" dirty="0">
                <a:latin typeface="Arial" panose="020B0604020202020204" pitchFamily="34" charset="0"/>
                <a:hlinkClick r:id="rId3"/>
              </a:rPr>
              <a:t>https://servicos.ibama.gov.br/ctf/sistema.php</a:t>
            </a:r>
            <a:r>
              <a:rPr lang="pt-BR" sz="2400" spc="-1" dirty="0">
                <a:latin typeface="Arial" panose="020B0604020202020204" pitchFamily="34" charset="0"/>
              </a:rPr>
              <a:t>)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FF9ADE6-F3A4-3465-FA61-FDD47B2EC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706" y="4286617"/>
            <a:ext cx="5624052" cy="206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05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797B53-7651-6AB9-D7C8-A6FC137D3B3E}"/>
              </a:ext>
            </a:extLst>
          </p:cNvPr>
          <p:cNvSpPr txBox="1"/>
          <p:nvPr/>
        </p:nvSpPr>
        <p:spPr>
          <a:xfrm>
            <a:off x="994299" y="625589"/>
            <a:ext cx="10599937" cy="6532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pt-BR" sz="2800" b="1" i="0" u="none" strike="noStrike" dirty="0">
                <a:latin typeface="+mj-lt"/>
              </a:rPr>
              <a:t>Normas Gerais</a:t>
            </a:r>
          </a:p>
          <a:p>
            <a:endParaRPr lang="pt-BR" sz="1000" b="1" i="0" u="none" strike="noStrike" dirty="0">
              <a:latin typeface="+mj-lt"/>
            </a:endParaRPr>
          </a:p>
          <a:p>
            <a:pPr algn="just">
              <a:lnSpc>
                <a:spcPts val="2800"/>
              </a:lnSpc>
            </a:pPr>
            <a:r>
              <a:rPr lang="pt-BR" sz="24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b="0" i="0" u="none" strike="noStrike" baseline="0" dirty="0">
                <a:solidFill>
                  <a:srgbClr val="3A3838"/>
                </a:solidFill>
              </a:rPr>
              <a:t>Constituição da República Federativa do Brasil de 1988, Capítulo VI - Meio Ambiente, Art. 225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</a:rPr>
              <a:t>Lei </a:t>
            </a:r>
            <a:r>
              <a:rPr lang="pt-BR" sz="2200" b="0" i="0" u="none" strike="noStrike" baseline="0" dirty="0">
                <a:solidFill>
                  <a:srgbClr val="3A3838"/>
                </a:solidFill>
              </a:rPr>
              <a:t>nº </a:t>
            </a:r>
            <a:r>
              <a:rPr lang="pt-BR" sz="2200" dirty="0">
                <a:solidFill>
                  <a:srgbClr val="3A3838"/>
                </a:solidFill>
              </a:rPr>
              <a:t>5197, de 03/01/1967, dispõe sobre a proteção à fauna e dá outras providências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Lei nº 6.938, de 31/08/1981, dispõe sobre a Política Nacional do Meio Ambiente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Lei nº 9.605, de 12/02/1998, dispõe sobre as sanções penais e administrativas derivadas de condutas e atividades lesivas ao meio ambiente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Decreto Federal 6514/2008, de 22/07/2008, </a:t>
            </a:r>
            <a:r>
              <a:rPr lang="pt-BR" sz="2200" dirty="0">
                <a:solidFill>
                  <a:srgbClr val="3A3838"/>
                </a:solidFill>
              </a:rPr>
              <a:t>dispõe sobre as infrações e sanções administrativas ao meio ambiente, estabelece o processo administrativo federal</a:t>
            </a:r>
          </a:p>
          <a:p>
            <a:pPr algn="just">
              <a:lnSpc>
                <a:spcPts val="2800"/>
              </a:lnSpc>
            </a:pPr>
            <a:r>
              <a:rPr lang="pt-BR" sz="2200" dirty="0">
                <a:solidFill>
                  <a:srgbClr val="3A3838"/>
                </a:solidFill>
              </a:rPr>
              <a:t>para apuração destas infrações, e dá outras providências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</a:rPr>
              <a:t>Lei Complementar 140, de 08/12/2011, fixa normas para a cooperação entre União, os Estados, o Distrito Federal e os Municípios nas ações administrativas decorrentes do exercício da competência comum relativas à proteção ambiental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</a:rPr>
              <a:t>Portaria Ibama nº 93, de 07/07/1998, normatiza a importação e a exportação de animais da fauna silvestre brasileira e da fauna silvestre exótica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200" b="0" i="0" u="none" strike="noStrike" baseline="0" dirty="0">
              <a:solidFill>
                <a:srgbClr val="3A38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071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Imagem 2"/>
          <p:cNvPicPr/>
          <p:nvPr/>
        </p:nvPicPr>
        <p:blipFill>
          <a:blip r:embed="rId2"/>
          <a:stretch/>
        </p:blipFill>
        <p:spPr>
          <a:xfrm>
            <a:off x="626872" y="552953"/>
            <a:ext cx="4989240" cy="203724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28" name="Imagem 1"/>
          <p:cNvPicPr/>
          <p:nvPr/>
        </p:nvPicPr>
        <p:blipFill>
          <a:blip r:embed="rId3"/>
          <a:stretch/>
        </p:blipFill>
        <p:spPr>
          <a:xfrm>
            <a:off x="5754600" y="162360"/>
            <a:ext cx="5497920" cy="6535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Imagem 1"/>
          <p:cNvPicPr/>
          <p:nvPr/>
        </p:nvPicPr>
        <p:blipFill>
          <a:blip r:embed="rId2"/>
          <a:stretch/>
        </p:blipFill>
        <p:spPr>
          <a:xfrm>
            <a:off x="1007820" y="522937"/>
            <a:ext cx="4740840" cy="248256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30" name="Imagem 2"/>
          <p:cNvPicPr/>
          <p:nvPr/>
        </p:nvPicPr>
        <p:blipFill>
          <a:blip r:embed="rId3"/>
          <a:stretch/>
        </p:blipFill>
        <p:spPr>
          <a:xfrm>
            <a:off x="1065960" y="3429000"/>
            <a:ext cx="3882960" cy="281736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31" name="Imagem 3"/>
          <p:cNvPicPr/>
          <p:nvPr/>
        </p:nvPicPr>
        <p:blipFill>
          <a:blip r:embed="rId4"/>
          <a:srcRect t="36377"/>
          <a:stretch/>
        </p:blipFill>
        <p:spPr>
          <a:xfrm>
            <a:off x="6479640" y="522937"/>
            <a:ext cx="4827960" cy="3427626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32" name="Imagem 5"/>
          <p:cNvPicPr/>
          <p:nvPr/>
        </p:nvPicPr>
        <p:blipFill>
          <a:blip r:embed="rId5"/>
          <a:stretch/>
        </p:blipFill>
        <p:spPr>
          <a:xfrm>
            <a:off x="6479640" y="4240317"/>
            <a:ext cx="4542840" cy="2197800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2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918F0D-C490-A090-F1AE-30D562548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270" y="641914"/>
            <a:ext cx="9832065" cy="54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60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98B81D4-5AE7-0963-5016-A21034DA2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82" y="407363"/>
            <a:ext cx="10614735" cy="604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13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CustomShape 1"/>
          <p:cNvSpPr/>
          <p:nvPr/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3200" spc="-1" dirty="0">
                <a:latin typeface="Arial" panose="020B0604020202020204" pitchFamily="34" charset="0"/>
              </a:rPr>
              <a:t>Cadastro da propriedade rural</a:t>
            </a:r>
          </a:p>
        </p:txBody>
      </p:sp>
      <p:sp>
        <p:nvSpPr>
          <p:cNvPr id="434" name="CustomShape 2"/>
          <p:cNvSpPr/>
          <p:nvPr/>
        </p:nvSpPr>
        <p:spPr>
          <a:xfrm>
            <a:off x="1141560" y="1867899"/>
            <a:ext cx="9905400" cy="384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indent="-227880" algn="just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O controlador faz o cadastro da propriedade pelo número de inscrição no Cadastro Ambiental Rural - CAR Federal</a:t>
            </a:r>
          </a:p>
          <a:p>
            <a:pPr indent="-227880" algn="just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O cadastro é feito uma única vez</a:t>
            </a:r>
          </a:p>
          <a:p>
            <a:pPr indent="-227880" algn="just">
              <a:lnSpc>
                <a:spcPts val="32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Outros controladores que realizam ações na mesma propriedade, ao digitarem no formulário de solicitação o número do CAR do imóvel, já terão acesso aos dados salvos no sistema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Figura19"/>
          <p:cNvPicPr/>
          <p:nvPr/>
        </p:nvPicPr>
        <p:blipFill>
          <a:blip r:embed="rId2"/>
          <a:stretch/>
        </p:blipFill>
        <p:spPr>
          <a:xfrm>
            <a:off x="914008" y="466951"/>
            <a:ext cx="4011840" cy="237816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36" name="Figura20"/>
          <p:cNvPicPr/>
          <p:nvPr/>
        </p:nvPicPr>
        <p:blipFill>
          <a:blip r:embed="rId3"/>
          <a:stretch/>
        </p:blipFill>
        <p:spPr>
          <a:xfrm>
            <a:off x="5068320" y="466951"/>
            <a:ext cx="5371820" cy="448488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37" name="Figura21"/>
          <p:cNvPicPr/>
          <p:nvPr/>
        </p:nvPicPr>
        <p:blipFill>
          <a:blip r:embed="rId4"/>
          <a:srcRect b="14143"/>
          <a:stretch/>
        </p:blipFill>
        <p:spPr>
          <a:xfrm>
            <a:off x="5870090" y="5040601"/>
            <a:ext cx="3510720" cy="1590120"/>
          </a:xfrm>
          <a:prstGeom prst="rect">
            <a:avLst/>
          </a:prstGeom>
          <a:ln w="9360">
            <a:solidFill>
              <a:schemeClr val="bg2"/>
            </a:solidFill>
            <a:rou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9" name="CustomShape 2"/>
          <p:cNvSpPr/>
          <p:nvPr/>
        </p:nvSpPr>
        <p:spPr>
          <a:xfrm>
            <a:off x="477000" y="480240"/>
            <a:ext cx="11237400" cy="589716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blurRad="63500" dist="17640" dir="5400000" algn="t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0" name="Imagem 1"/>
          <p:cNvPicPr/>
          <p:nvPr/>
        </p:nvPicPr>
        <p:blipFill>
          <a:blip r:embed="rId2"/>
          <a:stretch/>
        </p:blipFill>
        <p:spPr>
          <a:xfrm>
            <a:off x="643320" y="825480"/>
            <a:ext cx="10904400" cy="5206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0384B-D72E-F455-BE2B-9F95068F4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23" y="624402"/>
            <a:ext cx="10756296" cy="443198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pt-BR" sz="3200" spc="-1" dirty="0">
                <a:latin typeface="Arial" panose="020B0604020202020204" pitchFamily="34" charset="0"/>
                <a:ea typeface="+mn-ea"/>
                <a:cs typeface="+mn-cs"/>
              </a:rPr>
              <a:t>Problemas na integração do CAR Federal (SICAR)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C2DA40-3356-1724-2C27-3356D6138E5C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25623" y="1684933"/>
            <a:ext cx="10972440" cy="3488134"/>
          </a:xfrm>
        </p:spPr>
        <p:txBody>
          <a:bodyPr/>
          <a:lstStyle/>
          <a:p>
            <a:pPr algn="just">
              <a:spcAft>
                <a:spcPts val="800"/>
              </a:spcAft>
            </a:pPr>
            <a:r>
              <a:rPr lang="pt-BR" sz="2600" spc="-1" dirty="0">
                <a:latin typeface="Arial" panose="020B0604020202020204" pitchFamily="34" charset="0"/>
              </a:rPr>
              <a:t>Interessado encaminhar para o e-mail: </a:t>
            </a:r>
            <a:r>
              <a:rPr lang="pt-BR" sz="2600" spc="-1" dirty="0"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protocolo.mt@ibama.gov.br</a:t>
            </a:r>
            <a:endParaRPr lang="pt-BR" sz="2600" spc="-1" dirty="0">
              <a:latin typeface="Arial" panose="020B0604020202020204" pitchFamily="34" charset="0"/>
            </a:endParaRPr>
          </a:p>
          <a:p>
            <a:pPr algn="just">
              <a:lnSpc>
                <a:spcPts val="3000"/>
              </a:lnSpc>
            </a:pPr>
            <a:endParaRPr lang="pt-BR" sz="1000" spc="-1" dirty="0">
              <a:latin typeface="Arial" panose="020B0604020202020204" pitchFamily="34" charset="0"/>
            </a:endParaRP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Requerimento solicitando a correção</a:t>
            </a:r>
          </a:p>
          <a:p>
            <a:pPr marL="342900" indent="-342900" algn="just">
              <a:lnSpc>
                <a:spcPts val="3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Documentos pessoais do interessado e do proprietário do imóvel</a:t>
            </a:r>
          </a:p>
          <a:p>
            <a:pPr marL="342900" indent="-342900" algn="just">
              <a:lnSpc>
                <a:spcPts val="3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Comprovante de inscrição no CAR e Matrícula da propriedade</a:t>
            </a:r>
          </a:p>
          <a:p>
            <a:pPr marL="342900" indent="-342900" algn="just">
              <a:lnSpc>
                <a:spcPts val="3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Procuração e documentos pessoais do procurador, se for o caso</a:t>
            </a:r>
          </a:p>
          <a:p>
            <a:pPr marL="342900" indent="-342900" algn="just">
              <a:lnSpc>
                <a:spcPts val="3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Autorização do proprietário do imóvel para realização do manejo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9320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CustomShape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2" name="CustomShape 2"/>
          <p:cNvSpPr/>
          <p:nvPr/>
        </p:nvSpPr>
        <p:spPr>
          <a:xfrm>
            <a:off x="477000" y="480240"/>
            <a:ext cx="11237400" cy="589716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blurRad="63500" dist="17640" dir="5400000" algn="t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3" name="Imagem 1"/>
          <p:cNvPicPr/>
          <p:nvPr/>
        </p:nvPicPr>
        <p:blipFill>
          <a:blip r:embed="rId2"/>
          <a:stretch/>
        </p:blipFill>
        <p:spPr>
          <a:xfrm>
            <a:off x="3268080" y="643320"/>
            <a:ext cx="5655240" cy="557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circle(in)">
                                      <p:cBhvr additive="repl">
                                        <p:cTn id="7" dur="2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445" name="CustomShape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6" name="Imagem 2"/>
          <p:cNvPicPr/>
          <p:nvPr/>
        </p:nvPicPr>
        <p:blipFill>
          <a:blip r:embed="rId4"/>
          <a:stretch/>
        </p:blipFill>
        <p:spPr>
          <a:xfrm>
            <a:off x="6071760" y="825623"/>
            <a:ext cx="4501546" cy="5149049"/>
          </a:xfrm>
          <a:prstGeom prst="rect">
            <a:avLst/>
          </a:prstGeom>
          <a:ln w="19080">
            <a:solidFill>
              <a:schemeClr val="tx2">
                <a:lumMod val="60000"/>
                <a:lumOff val="40000"/>
                <a:alpha val="60000"/>
              </a:schemeClr>
            </a:solidFill>
            <a:miter/>
          </a:ln>
          <a:effectLst>
            <a:outerShdw blurRad="88900" dist="3816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447" name="Imagem 1"/>
          <p:cNvPicPr/>
          <p:nvPr/>
        </p:nvPicPr>
        <p:blipFill>
          <a:blip r:embed="rId5"/>
          <a:stretch/>
        </p:blipFill>
        <p:spPr>
          <a:xfrm>
            <a:off x="659851" y="2607455"/>
            <a:ext cx="5163899" cy="1642369"/>
          </a:xfrm>
          <a:prstGeom prst="rect">
            <a:avLst/>
          </a:prstGeom>
          <a:ln w="19080">
            <a:solidFill>
              <a:schemeClr val="tx2">
                <a:lumMod val="60000"/>
                <a:lumOff val="40000"/>
                <a:alpha val="60000"/>
              </a:schemeClr>
            </a:solidFill>
            <a:miter/>
          </a:ln>
          <a:effectLst>
            <a:outerShdw blurRad="88900" dist="38160" dir="5400000" algn="t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AF7D9D6-8CF3-F7FC-1CB4-F3770C276200}"/>
              </a:ext>
            </a:extLst>
          </p:cNvPr>
          <p:cNvSpPr txBox="1"/>
          <p:nvPr/>
        </p:nvSpPr>
        <p:spPr>
          <a:xfrm>
            <a:off x="1003178" y="361194"/>
            <a:ext cx="10679836" cy="5851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rgbClr val="3A3838"/>
              </a:solidFill>
            </a:endParaRPr>
          </a:p>
          <a:p>
            <a:pPr algn="just">
              <a:lnSpc>
                <a:spcPts val="2800"/>
              </a:lnSpc>
            </a:pPr>
            <a:r>
              <a:rPr lang="pt-BR" sz="2200" dirty="0">
                <a:solidFill>
                  <a:srgbClr val="3A3838"/>
                </a:solidFill>
              </a:rPr>
              <a:t>• Portaria Ibama nº 102, de 15/07/1998, normatiza o funcionamento de criadouros de animais da fauna silvestre exótica com fins econômicos e industriais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Resolução Conama nº 489, de 26/10/2018, define as categorias de atividades ou empreendimentos e estabelece critérios gerais para a autorização de uso e manejo, em cativeiro, da fauna silvestre e da fauna exótica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Resolução Conama nº 429, de 28/02/2011, dispõe sobre a metodologia de recuperação das Áreas de Preservação Permanente - APPs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</a:rPr>
              <a:t>Lei Estadual MT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nº </a:t>
            </a:r>
            <a:r>
              <a:rPr lang="pt-BR" sz="2200" dirty="0">
                <a:solidFill>
                  <a:srgbClr val="3A3838"/>
                </a:solidFill>
              </a:rPr>
              <a:t>13027, de 09/09/2025, define os critérios, as categorias, as atividades e os empreendimentos para a manutenção em cativeiro e/ou autorização de uso e manejo da fauna silvestre e da fauna exótica no Estado de Mato Grosso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</a:rPr>
              <a:t>Decreto 11615, de 21/07/2023, disciplina as atividades de caça excepcional, de caça de subsistência, de tiro desportivo e de colecionamento de armas de fogo</a:t>
            </a:r>
          </a:p>
          <a:p>
            <a:pPr algn="just">
              <a:lnSpc>
                <a:spcPts val="28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</a:rPr>
              <a:t>Portaria Interministerial MMA/MAPA nº 232, de 28/07/2017, institui o Plano Nacional de Prevenção, Controle e Monitoramento do javali (Sus scrofa) no Brasil - Plano Javali</a:t>
            </a:r>
          </a:p>
        </p:txBody>
      </p:sp>
    </p:spTree>
    <p:extLst>
      <p:ext uri="{BB962C8B-B14F-4D97-AF65-F5344CB8AC3E}">
        <p14:creationId xmlns:p14="http://schemas.microsoft.com/office/powerpoint/2010/main" val="448593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541F42A-CB39-398D-62D7-884D1A738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241" y="707009"/>
            <a:ext cx="9608539" cy="535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54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04E77AE-0F33-FDCA-8708-CEB658A16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488" y="654727"/>
            <a:ext cx="9946971" cy="554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52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CustomShape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9" name="CustomShape 2"/>
          <p:cNvSpPr/>
          <p:nvPr/>
        </p:nvSpPr>
        <p:spPr>
          <a:xfrm>
            <a:off x="781235" y="480240"/>
            <a:ext cx="10528916" cy="589716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blurRad="63500" dist="17640" dir="5400000" algn="t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50" name="Imagem 1"/>
          <p:cNvPicPr/>
          <p:nvPr/>
        </p:nvPicPr>
        <p:blipFill>
          <a:blip r:embed="rId2"/>
          <a:stretch/>
        </p:blipFill>
        <p:spPr>
          <a:xfrm>
            <a:off x="1621080" y="643320"/>
            <a:ext cx="8948880" cy="557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" dur="1000" fill="hold"/>
                                        <p:tgtEl>
                                          <p:spTgt spid="450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8" dur="1000" fill="hold"/>
                                        <p:tgtEl>
                                          <p:spTgt spid="450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9" dur="1000" fill="hold"/>
                                        <p:tgtEl>
                                          <p:spTgt spid="45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CustomShape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2" name="CustomShape 2"/>
          <p:cNvSpPr/>
          <p:nvPr/>
        </p:nvSpPr>
        <p:spPr>
          <a:xfrm>
            <a:off x="630314" y="480240"/>
            <a:ext cx="10919535" cy="589716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blurRad="63500" dist="17640" dir="5400000" algn="t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53" name="Figura9"/>
          <p:cNvPicPr/>
          <p:nvPr/>
        </p:nvPicPr>
        <p:blipFill>
          <a:blip r:embed="rId2"/>
          <a:srcRect l="5057" t="3559" r="5627" b="7498"/>
          <a:stretch/>
        </p:blipFill>
        <p:spPr>
          <a:xfrm>
            <a:off x="3090960" y="643320"/>
            <a:ext cx="6009480" cy="3831026"/>
          </a:xfrm>
          <a:prstGeom prst="rect">
            <a:avLst/>
          </a:prstGeom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812EBB1-2FBF-9021-DEE5-4EEF4B641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934" y="4405082"/>
            <a:ext cx="4824297" cy="1474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1"/>
          <p:cNvSpPr/>
          <p:nvPr/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cap="all" spc="-1" dirty="0">
                <a:solidFill>
                  <a:srgbClr val="FFFFFF"/>
                </a:solidFill>
                <a:latin typeface="Tw Cen MT"/>
              </a:rPr>
              <a:t>Área interna</a:t>
            </a:r>
            <a:endParaRPr lang="pt-BR" sz="3600" b="0" strike="noStrike" spc="-1" dirty="0">
              <a:latin typeface="Arial"/>
            </a:endParaRPr>
          </a:p>
        </p:txBody>
      </p:sp>
      <p:sp>
        <p:nvSpPr>
          <p:cNvPr id="455" name="CustomShape 2"/>
          <p:cNvSpPr/>
          <p:nvPr/>
        </p:nvSpPr>
        <p:spPr>
          <a:xfrm>
            <a:off x="559293" y="417250"/>
            <a:ext cx="10928412" cy="53733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920" lvl="1" algn="just">
              <a:lnSpc>
                <a:spcPct val="100000"/>
              </a:lnSpc>
              <a:buClr>
                <a:srgbClr val="FFFFFF"/>
              </a:buClr>
              <a:buSzPct val="125000"/>
            </a:pPr>
            <a:r>
              <a:rPr lang="pt-BR" sz="3200" spc="-1" dirty="0">
                <a:latin typeface="Arial" panose="020B0604020202020204" pitchFamily="34" charset="0"/>
              </a:rPr>
              <a:t> Perfil Interno Operador</a:t>
            </a:r>
          </a:p>
          <a:p>
            <a:pPr marL="457920" lvl="1" algn="just">
              <a:lnSpc>
                <a:spcPct val="100000"/>
              </a:lnSpc>
              <a:buClr>
                <a:srgbClr val="FFFFFF"/>
              </a:buClr>
              <a:buSzPct val="125000"/>
            </a:pPr>
            <a:endParaRPr lang="pt-BR" spc="-1" dirty="0">
              <a:latin typeface="Arial" panose="020B0604020202020204" pitchFamily="34" charset="0"/>
            </a:endParaRPr>
          </a:p>
          <a:p>
            <a:pPr marL="68580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Acessar as autorizações emitidas e as solicitações pendentes de autorização que requerem análise específica</a:t>
            </a:r>
          </a:p>
          <a:p>
            <a:pPr marL="68580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Autorizar/negar os pedidos que são encaminhados para análise</a:t>
            </a:r>
          </a:p>
          <a:p>
            <a:pPr marL="68580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Verificar os relatórios de manejo enviados e os relatórios pendentes</a:t>
            </a:r>
          </a:p>
          <a:p>
            <a:pPr marL="68580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Alterar dados de propriedades cadastradas para o manejo de fauna</a:t>
            </a:r>
          </a:p>
          <a:p>
            <a:pPr marL="68580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Embargar/Suspender/Bloquear autorizações</a:t>
            </a:r>
          </a:p>
          <a:p>
            <a:pPr marL="685800" lvl="1" indent="-227880" algn="just">
              <a:lnSpc>
                <a:spcPts val="3000"/>
              </a:lnSpc>
              <a:buClr>
                <a:srgbClr val="FFFFFF"/>
              </a:buClr>
              <a:buSzPct val="125000"/>
              <a:buFont typeface="Arial"/>
              <a:buChar char="•"/>
            </a:pPr>
            <a:r>
              <a:rPr lang="pt-BR" sz="2400" spc="-1" dirty="0">
                <a:latin typeface="Arial" panose="020B0604020202020204" pitchFamily="34" charset="0"/>
              </a:rPr>
              <a:t>Bloquear/desbloquear o CPF de controladores envolvidos em infrações ambientais e quando a autoridade julgadora indicar a restritiva de direitos </a:t>
            </a:r>
          </a:p>
          <a:p>
            <a:pPr marL="685800" lvl="1" indent="-227880">
              <a:lnSpc>
                <a:spcPct val="100000"/>
              </a:lnSpc>
              <a:buClr>
                <a:srgbClr val="FFFFFF"/>
              </a:buClr>
              <a:buSzPct val="125000"/>
              <a:buFont typeface="Arial"/>
              <a:buChar char="•"/>
            </a:pPr>
            <a:endParaRPr lang="pt-BR" sz="2400" spc="-1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BR" sz="2000" b="0" strike="noStrike" spc="-1" dirty="0"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F8EFF2-9780-7F93-072E-E752CE4EA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325" y="4309268"/>
            <a:ext cx="7099401" cy="206045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B1103E5-8BC6-9B7F-89E5-2D0E8AAA9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711" y="177553"/>
            <a:ext cx="6542842" cy="65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46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Imagem 1"/>
          <p:cNvPicPr/>
          <p:nvPr/>
        </p:nvPicPr>
        <p:blipFill>
          <a:blip r:embed="rId2"/>
          <a:stretch/>
        </p:blipFill>
        <p:spPr>
          <a:xfrm>
            <a:off x="3124940" y="994298"/>
            <a:ext cx="6036815" cy="481169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27547-FAC8-7056-39A4-54E536716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278" y="847356"/>
            <a:ext cx="10658642" cy="443198"/>
          </a:xfrm>
        </p:spPr>
        <p:txBody>
          <a:bodyPr/>
          <a:lstStyle/>
          <a:p>
            <a:r>
              <a:rPr lang="pt-BR" sz="3200" dirty="0"/>
              <a:t>Ações do IBAMA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6F31FB3-8DF0-7EED-731D-ACA7ABCFB99C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98990" y="1405984"/>
            <a:ext cx="10782930" cy="3815212"/>
          </a:xfrm>
        </p:spPr>
        <p:txBody>
          <a:bodyPr/>
          <a:lstStyle/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Gestão do SIMAF</a:t>
            </a:r>
          </a:p>
          <a:p>
            <a:pPr algn="just">
              <a:lnSpc>
                <a:spcPts val="3000"/>
              </a:lnSpc>
            </a:pPr>
            <a:r>
              <a:rPr lang="pt-BR" sz="2200" dirty="0"/>
              <a:t>Análise e aprovação das autorizações de manejo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Participação em eventos</a:t>
            </a:r>
          </a:p>
          <a:p>
            <a:pPr algn="just">
              <a:lnSpc>
                <a:spcPts val="3000"/>
              </a:lnSpc>
            </a:pPr>
            <a:r>
              <a:rPr lang="pt-BR" sz="2200" dirty="0"/>
              <a:t>Reuniões, seminários, palestras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Levantamento da ocorrência de javalis e javaporcos especialmente no entorno de áreas protegidas (Terras Indígenas e Unidades de Conservação)</a:t>
            </a:r>
          </a:p>
          <a:p>
            <a:pPr algn="just">
              <a:lnSpc>
                <a:spcPts val="3000"/>
              </a:lnSpc>
            </a:pPr>
            <a:r>
              <a:rPr lang="pt-BR" sz="2200" dirty="0"/>
              <a:t>Visita a propriedades rurais, entrevistas com proprietários e funcionários e com manejadores cadastrados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Fiscalização da criação e do manejo de javalis </a:t>
            </a:r>
          </a:p>
          <a:p>
            <a:pPr algn="just">
              <a:lnSpc>
                <a:spcPts val="3000"/>
              </a:lnSpc>
            </a:pPr>
            <a:r>
              <a:rPr lang="pt-BR" sz="2200" dirty="0"/>
              <a:t>Auditoria no SIMAF, ações em campo e monitoramento na internet</a:t>
            </a:r>
          </a:p>
        </p:txBody>
      </p:sp>
    </p:spTree>
    <p:extLst>
      <p:ext uri="{BB962C8B-B14F-4D97-AF65-F5344CB8AC3E}">
        <p14:creationId xmlns:p14="http://schemas.microsoft.com/office/powerpoint/2010/main" val="31693902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CD4CFE-BF8D-483C-C438-F62C32E47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287" y="594804"/>
            <a:ext cx="9799426" cy="546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98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57B0A9-6DCD-4A37-16E5-D77D16893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996" y="654259"/>
            <a:ext cx="9676660" cy="532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6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82477F9-0FAB-0476-A481-F0994CC988A9}"/>
              </a:ext>
            </a:extLst>
          </p:cNvPr>
          <p:cNvSpPr txBox="1"/>
          <p:nvPr/>
        </p:nvSpPr>
        <p:spPr>
          <a:xfrm>
            <a:off x="1065320" y="532661"/>
            <a:ext cx="10564427" cy="6960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800" b="0" i="0" u="none" strike="noStrike" baseline="0" dirty="0">
              <a:solidFill>
                <a:srgbClr val="3A3838"/>
              </a:solidFill>
            </a:endParaRPr>
          </a:p>
          <a:p>
            <a:pPr algn="just">
              <a:lnSpc>
                <a:spcPts val="30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Resolução Conabio nº 07, de 29/05/218, dispõe sobre a Estratégia Nacional para Espécies Exóticas Invasoras</a:t>
            </a:r>
          </a:p>
          <a:p>
            <a:pPr algn="just">
              <a:lnSpc>
                <a:spcPts val="30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Instrução Normativa Ibama nº 03, de 31/0/2013, declara a nocividade da espécie exótica invasora javali-europeu, de nome científico </a:t>
            </a:r>
            <a:r>
              <a:rPr lang="pt-BR" sz="2200" i="1" dirty="0">
                <a:solidFill>
                  <a:srgbClr val="3A3838"/>
                </a:solidFill>
                <a:latin typeface="+mj-lt"/>
              </a:rPr>
              <a:t>Sus scrofa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, em todas as suas formas, linhagens, raças e diferentes graus de cruzamento com o porco doméstico, doravante denominados “javalis”</a:t>
            </a:r>
          </a:p>
          <a:p>
            <a:pPr algn="just">
              <a:lnSpc>
                <a:spcPts val="30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Instrução Normativa Ibama nº 12, de 25/03/2019, altera a Instrução Normativa 03, de 31 de janeiro de 2013 e institui o Sistema Integrado de Manejo de Fauna - SIMAF como sistema eletrônico para recebimento de declarações e relatórios de manejo da espécie exótica invasora javali - </a:t>
            </a:r>
            <a:r>
              <a:rPr lang="pt-BR" sz="2200" i="1" dirty="0">
                <a:solidFill>
                  <a:srgbClr val="3A3838"/>
                </a:solidFill>
                <a:latin typeface="+mj-lt"/>
              </a:rPr>
              <a:t>Sus scrofa</a:t>
            </a:r>
          </a:p>
          <a:p>
            <a:pPr algn="just">
              <a:lnSpc>
                <a:spcPts val="3000"/>
              </a:lnSpc>
            </a:pPr>
            <a:r>
              <a:rPr lang="pt-BR" sz="2200" b="0" i="0" u="none" strike="noStrike" baseline="0" dirty="0">
                <a:solidFill>
                  <a:srgbClr val="3A3838"/>
                </a:solidFill>
              </a:rPr>
              <a:t>• 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Instrução Normativa Ibama nº 03, de 21/01/2022, altera a Instrução Normativa Ibama nº 03, de 31 de janeiro de 2013, que trata da nocividade da espécie exótica invasora javali-europeu, de nome científico </a:t>
            </a:r>
            <a:r>
              <a:rPr lang="pt-BR" sz="2200" i="1" dirty="0">
                <a:solidFill>
                  <a:srgbClr val="3A3838"/>
                </a:solidFill>
                <a:latin typeface="+mj-lt"/>
              </a:rPr>
              <a:t>Sus scrofa</a:t>
            </a:r>
            <a:r>
              <a:rPr lang="pt-BR" sz="2200" dirty="0">
                <a:solidFill>
                  <a:srgbClr val="3A3838"/>
                </a:solidFill>
                <a:latin typeface="+mj-lt"/>
              </a:rPr>
              <a:t>, em todas as suas formas, linhagens, raças e diferentes graus de cruzamento com o porco doméstico, doravante denominados “javalis”</a:t>
            </a:r>
          </a:p>
          <a:p>
            <a:pPr algn="just">
              <a:lnSpc>
                <a:spcPts val="2800"/>
              </a:lnSpc>
            </a:pPr>
            <a:endParaRPr lang="pt-BR" sz="2200" dirty="0">
              <a:solidFill>
                <a:srgbClr val="3A3838"/>
              </a:solidFill>
              <a:latin typeface="+mj-lt"/>
            </a:endParaRPr>
          </a:p>
          <a:p>
            <a:pPr algn="l"/>
            <a:endParaRPr lang="pt-BR" sz="2200" dirty="0">
              <a:solidFill>
                <a:srgbClr val="3A3838"/>
              </a:solidFill>
              <a:latin typeface="+mj-lt"/>
            </a:endParaRPr>
          </a:p>
          <a:p>
            <a:pPr algn="l"/>
            <a:endParaRPr lang="pt-BR" dirty="0">
              <a:solidFill>
                <a:srgbClr val="3A38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211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6E415-E5EC-1933-BD73-0EA35DDFB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480" y="624400"/>
            <a:ext cx="10871706" cy="443198"/>
          </a:xfrm>
        </p:spPr>
        <p:txBody>
          <a:bodyPr/>
          <a:lstStyle/>
          <a:p>
            <a:r>
              <a:rPr lang="pt-BR" sz="3200" dirty="0"/>
              <a:t>Infrações administrativas relacionados ao manejo de javalis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2AAC8E-80BB-FC05-E15A-D2268F1E711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13113" y="1183008"/>
            <a:ext cx="10972440" cy="6010876"/>
          </a:xfrm>
        </p:spPr>
        <p:txBody>
          <a:bodyPr/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Falta de envio dos relatórios dos manejos realizados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300" dirty="0"/>
              <a:t>   (Art. 81 Decreto Federal 6514/2008) 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Inserção de dados falsos, incompletos ou inconsistentes no CTF e no SIMAF </a:t>
            </a:r>
            <a:r>
              <a:rPr lang="pt-BR" sz="2300" dirty="0"/>
              <a:t>(Art. 82 Decreto Federal 6514/2008)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Abate de javalis sem a prévia e obrigatória autorização de manejo do SIMAF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300" dirty="0"/>
              <a:t>   (Art. 66 Decreto Federal 6514/2008)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Submissão de animais a situações de maus tratos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300" dirty="0"/>
              <a:t>  (Art. 29 Decreto Federal 6514/2008)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Caça e abate de animais silvestres nativos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300" dirty="0"/>
              <a:t>  (Art. 24 Decreto Federal 6514/2008)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Criação de javalis e suas cruzas em cativeiro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300" dirty="0"/>
              <a:t>  (Art. 25 Decreto Federal 6514/2008)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300" dirty="0"/>
              <a:t>Explorar imagem de animal mantido irregularmente em cativeiro ou em situação de abuso ou maus-tratos</a:t>
            </a:r>
          </a:p>
          <a:p>
            <a:pPr algn="just">
              <a:lnSpc>
                <a:spcPct val="100000"/>
              </a:lnSpc>
            </a:pPr>
            <a:r>
              <a:rPr lang="pt-BR" sz="2300" dirty="0"/>
              <a:t>  (Art. 33 Decreto Federal 6514/2008)</a:t>
            </a:r>
            <a:endParaRPr lang="pt-BR" sz="2400" dirty="0"/>
          </a:p>
          <a:p>
            <a:pPr algn="just"/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53425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699F89E-B222-15DF-0E38-7CF7E0AD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672" y="839704"/>
            <a:ext cx="9561250" cy="533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168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4B38B4B-2BF5-B670-101C-E30F25F4F614}"/>
              </a:ext>
            </a:extLst>
          </p:cNvPr>
          <p:cNvSpPr txBox="1"/>
          <p:nvPr/>
        </p:nvSpPr>
        <p:spPr>
          <a:xfrm>
            <a:off x="1775534" y="1235497"/>
            <a:ext cx="795439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Muito Obrigado</a:t>
            </a:r>
          </a:p>
          <a:p>
            <a:pPr algn="ctr"/>
            <a:endParaRPr lang="pt-BR" sz="2000" b="1" dirty="0"/>
          </a:p>
          <a:p>
            <a:pPr algn="ctr"/>
            <a:r>
              <a:rPr lang="pt-BR" sz="2400" b="1" dirty="0"/>
              <a:t>Agradecimento</a:t>
            </a:r>
          </a:p>
          <a:p>
            <a:pPr algn="ctr"/>
            <a:r>
              <a:rPr lang="pt-BR" sz="2000" b="0" i="0" u="none" strike="noStrike" baseline="0" dirty="0">
                <a:solidFill>
                  <a:srgbClr val="000000"/>
                </a:solidFill>
              </a:rPr>
              <a:t> Iara Sena Rocha</a:t>
            </a:r>
          </a:p>
          <a:p>
            <a:pPr algn="ctr"/>
            <a:r>
              <a:rPr lang="pt-BR" sz="2000" dirty="0">
                <a:solidFill>
                  <a:srgbClr val="000000"/>
                </a:solidFill>
              </a:rPr>
              <a:t>           </a:t>
            </a:r>
            <a:r>
              <a:rPr lang="pt-BR" dirty="0">
                <a:solidFill>
                  <a:srgbClr val="000000"/>
                </a:solidFill>
              </a:rPr>
              <a:t>Analista Ambiental/DITEC/MT</a:t>
            </a:r>
            <a:r>
              <a:rPr lang="pt-BR" b="0" i="0" u="none" strike="noStrike" baseline="0" dirty="0">
                <a:solidFill>
                  <a:srgbClr val="000000"/>
                </a:solidFill>
              </a:rPr>
              <a:t>	</a:t>
            </a:r>
          </a:p>
          <a:p>
            <a:pPr algn="ctr"/>
            <a:endParaRPr lang="pt-BR" sz="2000" dirty="0"/>
          </a:p>
          <a:p>
            <a:pPr algn="ctr"/>
            <a:r>
              <a:rPr lang="pt-BR" sz="2000" dirty="0"/>
              <a:t>Contatos: </a:t>
            </a:r>
            <a:r>
              <a:rPr lang="pt-BR" sz="2000" dirty="0">
                <a:hlinkClick r:id="rId2"/>
              </a:rPr>
              <a:t>protocolo.mt@ibama.gov.b</a:t>
            </a:r>
            <a:r>
              <a:rPr lang="pt-BR" sz="2000" dirty="0"/>
              <a:t>r </a:t>
            </a:r>
          </a:p>
          <a:p>
            <a:pPr algn="ctr"/>
            <a:r>
              <a:rPr lang="pt-BR" sz="2000" dirty="0">
                <a:hlinkClick r:id="rId3"/>
              </a:rPr>
              <a:t>nubio.mt@ibama.gov.br</a:t>
            </a:r>
            <a:endParaRPr lang="pt-BR" sz="2000" dirty="0"/>
          </a:p>
          <a:p>
            <a:pPr algn="ctr"/>
            <a:r>
              <a:rPr lang="pt-BR" sz="2000" dirty="0">
                <a:hlinkClick r:id="rId4"/>
              </a:rPr>
              <a:t>ditec.mt@ibama.gov.br</a:t>
            </a:r>
            <a:endParaRPr lang="pt-BR" sz="2000" dirty="0"/>
          </a:p>
          <a:p>
            <a:pPr algn="ctr"/>
            <a:r>
              <a:rPr lang="pt-BR" sz="2000" dirty="0">
                <a:hlinkClick r:id="rId5"/>
              </a:rPr>
              <a:t>eloisio.miranda@ibama.gov.br</a:t>
            </a:r>
            <a:endParaRPr lang="pt-BR" sz="2000" dirty="0"/>
          </a:p>
          <a:p>
            <a:pPr algn="ctr"/>
            <a:r>
              <a:rPr lang="pt-BR" sz="2000" dirty="0">
                <a:hlinkClick r:id="rId6"/>
              </a:rPr>
              <a:t>https://www.gov.br/ibama/pt-br/canais_atendimento/fale-conosco</a:t>
            </a:r>
            <a:endParaRPr lang="pt-BR" sz="2000" dirty="0"/>
          </a:p>
          <a:p>
            <a:pPr algn="ctr"/>
            <a:r>
              <a:rPr lang="pt-BR" sz="2000" dirty="0"/>
              <a:t>0800 061 8080</a:t>
            </a:r>
          </a:p>
          <a:p>
            <a:pPr algn="ctr"/>
            <a:r>
              <a:rPr lang="pt-BR" sz="2000" dirty="0"/>
              <a:t>(65) 3363 4654</a:t>
            </a:r>
          </a:p>
          <a:p>
            <a:pPr algn="ctr"/>
            <a:r>
              <a:rPr lang="pt-BR" sz="2000" dirty="0"/>
              <a:t>(65) 99309 9888</a:t>
            </a:r>
          </a:p>
        </p:txBody>
      </p:sp>
    </p:spTree>
    <p:extLst>
      <p:ext uri="{BB962C8B-B14F-4D97-AF65-F5344CB8AC3E}">
        <p14:creationId xmlns:p14="http://schemas.microsoft.com/office/powerpoint/2010/main" val="3378317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E0E5ECA-7318-B3EE-7650-DD04B8CE4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726" y="1046263"/>
            <a:ext cx="9698183" cy="48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7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8E71EAE-FD7B-6A40-082F-F245E5B24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33" y="1021687"/>
            <a:ext cx="9641151" cy="49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31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4EAA51-8936-F64F-90A5-22B9ACDC7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412" y="1020932"/>
            <a:ext cx="9552372" cy="481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80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95D12A8-6DCB-95B0-61A7-0DC9E347207B}"/>
              </a:ext>
            </a:extLst>
          </p:cNvPr>
          <p:cNvSpPr txBox="1"/>
          <p:nvPr/>
        </p:nvSpPr>
        <p:spPr>
          <a:xfrm>
            <a:off x="1953234" y="719961"/>
            <a:ext cx="610339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2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Figura 1 - Javali </a:t>
            </a:r>
            <a:r>
              <a:rPr lang="es-ES" sz="220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(Sus scrofa)</a:t>
            </a:r>
            <a:r>
              <a:rPr lang="es-ES" sz="22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l"/>
            <a:r>
              <a:rPr lang="pt-BR" sz="1800" i="0" u="none" strike="noStrike" baseline="0" dirty="0">
                <a:solidFill>
                  <a:srgbClr val="1F1F1F"/>
                </a:solidFill>
                <a:latin typeface="Arial" panose="020B0604020202020204" pitchFamily="34" charset="0"/>
              </a:rPr>
              <a:t>Fonte: Valetin panzirsch.</a:t>
            </a:r>
          </a:p>
          <a:p>
            <a:pPr algn="l"/>
            <a:endParaRPr lang="pt-BR" dirty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pPr algn="l"/>
            <a:endParaRPr lang="pt-BR" dirty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</a:rPr>
              <a:t>Figura 2 - Queixada (</a:t>
            </a:r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</a:rPr>
              <a:t>Tayassu pecari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pPr algn="l"/>
            <a:r>
              <a:rPr lang="pt-BR" sz="1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Fonte: Ana_Cotta </a:t>
            </a:r>
          </a:p>
          <a:p>
            <a:pPr algn="l"/>
            <a:endParaRPr lang="pt-BR" sz="180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pt-B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pt-B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pt-BR" sz="180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</a:rPr>
              <a:t>Figura 3 - Cateto (</a:t>
            </a:r>
            <a:r>
              <a:rPr lang="it-IT" sz="2200" i="1" dirty="0">
                <a:solidFill>
                  <a:srgbClr val="000000"/>
                </a:solidFill>
                <a:latin typeface="Arial" panose="020B0604020202020204" pitchFamily="34" charset="0"/>
              </a:rPr>
              <a:t>Pecari tajacu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pPr algn="l"/>
            <a:r>
              <a:rPr lang="pt-BR" sz="1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Fonte: Geiser Thvelato - BiofacE</a:t>
            </a:r>
            <a:endParaRPr lang="pt-BR" dirty="0"/>
          </a:p>
          <a:p>
            <a:pPr algn="l"/>
            <a:endParaRPr lang="pt-BR" sz="18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pt-BR" sz="1800" b="1" i="0" u="none" strike="noStrike" baseline="0" dirty="0">
              <a:solidFill>
                <a:srgbClr val="1F1F1F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95D76A-1FA6-80E5-80E5-4966EC908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780" y="426417"/>
            <a:ext cx="2657676" cy="179946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4FC05C7-B9B9-F57B-DAF8-3B9238758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780" y="2335045"/>
            <a:ext cx="2657675" cy="209070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6F108B6-BFDF-A7FE-29E4-9425CFD64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781" y="4534910"/>
            <a:ext cx="2657674" cy="20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29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4137815-1D14-827B-8E3C-3C5066272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88" y="3858994"/>
            <a:ext cx="8377084" cy="23892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E1F2250-5A73-624D-2B58-C9F5C08A45C8}"/>
              </a:ext>
            </a:extLst>
          </p:cNvPr>
          <p:cNvSpPr txBox="1"/>
          <p:nvPr/>
        </p:nvSpPr>
        <p:spPr>
          <a:xfrm>
            <a:off x="1121546" y="6248233"/>
            <a:ext cx="9827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0" i="0" u="none" strike="noStrike" baseline="0" dirty="0">
                <a:solidFill>
                  <a:srgbClr val="0E0E0E"/>
                </a:solidFill>
              </a:rPr>
              <a:t>As imagens (a), (b) e (c), mostram diferentes impactos causados pelo javali em corpos d’água e em ambientes alagados. (Fonte Hegel, C. G. Z. 2015).</a:t>
            </a: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38AA730-DBEB-A7DC-067D-EF87140C8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220" y="126497"/>
            <a:ext cx="5938684" cy="321331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58826A1-E2DE-3C1E-14C1-C144D6AFBFA2}"/>
              </a:ext>
            </a:extLst>
          </p:cNvPr>
          <p:cNvSpPr txBox="1"/>
          <p:nvPr/>
        </p:nvSpPr>
        <p:spPr>
          <a:xfrm>
            <a:off x="914400" y="3275359"/>
            <a:ext cx="10315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E0E0E"/>
                </a:solidFill>
              </a:rPr>
              <a:t>Figura 4 - Javali e seus filhotes (Fonte: Dave pape. Scrofa - Parque das Lontras)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3262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</TotalTime>
  <Words>1532</Words>
  <Application>Microsoft Office PowerPoint</Application>
  <PresentationFormat>Widescreen</PresentationFormat>
  <Paragraphs>157</Paragraphs>
  <Slides>42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42</vt:i4>
      </vt:variant>
    </vt:vector>
  </HeadingPairs>
  <TitlesOfParts>
    <vt:vector size="51" baseType="lpstr">
      <vt:lpstr>Arial</vt:lpstr>
      <vt:lpstr>Calibri</vt:lpstr>
      <vt:lpstr>Symbol</vt:lpstr>
      <vt:lpstr>Tw Cen MT</vt:lpstr>
      <vt:lpstr>Wingdings</vt:lpstr>
      <vt:lpstr>Office Theme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Problemas na integração do CAR Federal (SICAR)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Ações do IBAMA</vt:lpstr>
      <vt:lpstr>Apresentação do PowerPoint</vt:lpstr>
      <vt:lpstr>Apresentação do PowerPoint</vt:lpstr>
      <vt:lpstr>Infrações administrativas relacionados ao manejo de javalis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de Monitoramento de fauna</dc:title>
  <dc:subject/>
  <dc:creator>Juliana Junqueira Jorge</dc:creator>
  <dc:description/>
  <cp:lastModifiedBy>Eloisio Nunes Miranda</cp:lastModifiedBy>
  <cp:revision>77</cp:revision>
  <cp:lastPrinted>2026-06-02T15:02:50Z</cp:lastPrinted>
  <dcterms:created xsi:type="dcterms:W3CDTF">2019-04-15T08:00:25Z</dcterms:created>
  <dcterms:modified xsi:type="dcterms:W3CDTF">2026-06-03T18:16:37Z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19</vt:i4>
  </property>
</Properties>
</file>