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5" r:id="rId3"/>
    <p:sldId id="276" r:id="rId4"/>
    <p:sldId id="264" r:id="rId5"/>
    <p:sldId id="272" r:id="rId6"/>
    <p:sldId id="273" r:id="rId7"/>
    <p:sldId id="274" r:id="rId8"/>
    <p:sldId id="275" r:id="rId9"/>
    <p:sldId id="286" r:id="rId10"/>
    <p:sldId id="296" r:id="rId11"/>
    <p:sldId id="297" r:id="rId12"/>
    <p:sldId id="295" r:id="rId13"/>
    <p:sldId id="288" r:id="rId14"/>
    <p:sldId id="289" r:id="rId15"/>
    <p:sldId id="291" r:id="rId16"/>
    <p:sldId id="293" r:id="rId17"/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94" r:id="rId34"/>
    <p:sldId id="270" r:id="rId35"/>
    <p:sldId id="265" r:id="rId3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82" d="100"/>
          <a:sy n="82" d="100"/>
        </p:scale>
        <p:origin x="6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jpeg"/><Relationship Id="rId7" Type="http://schemas.openxmlformats.org/officeDocument/2006/relationships/image" Target="../media/image49.jpe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55.png"/><Relationship Id="rId12" Type="http://schemas.openxmlformats.org/officeDocument/2006/relationships/image" Target="../media/image54.png"/><Relationship Id="rId11" Type="http://schemas.openxmlformats.org/officeDocument/2006/relationships/image" Target="../media/image53.png"/><Relationship Id="rId10" Type="http://schemas.openxmlformats.org/officeDocument/2006/relationships/image" Target="../media/image52.png"/><Relationship Id="rId1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jpeg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jpeg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271000" y="4114800"/>
            <a:ext cx="152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194800" y="4419600"/>
            <a:ext cx="609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8890000" y="4724400"/>
            <a:ext cx="1143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8509000" y="3733800"/>
            <a:ext cx="16002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9575800" y="3581400"/>
            <a:ext cx="4572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921" y="1295400"/>
            <a:ext cx="15939079" cy="710088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36600" y="228600"/>
            <a:ext cx="1417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Resultados do Centro de Controle e Operação</a:t>
            </a:r>
            <a:endParaRPr lang="pt-BR" sz="44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7679" y="2676042"/>
            <a:ext cx="15170332" cy="5266172"/>
          </a:xfrm>
        </p:spPr>
        <p:txBody>
          <a:bodyPr>
            <a:normAutofit/>
          </a:bodyPr>
          <a:lstStyle/>
          <a:p>
            <a:r>
              <a:rPr lang="pt-BR" sz="2135" dirty="0"/>
              <a:t> </a:t>
            </a:r>
            <a:endParaRPr lang="pt-BR" sz="2135" dirty="0"/>
          </a:p>
        </p:txBody>
      </p:sp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4728754" y="214487"/>
            <a:ext cx="6688181" cy="618183"/>
          </a:xfrm>
        </p:spPr>
        <p:txBody>
          <a:bodyPr>
            <a:normAutofit fontScale="90000"/>
          </a:bodyPr>
          <a:lstStyle/>
          <a:p>
            <a:r>
              <a:rPr lang="pt-BR" sz="5335" b="1" dirty="0" smtClean="0">
                <a:solidFill>
                  <a:srgbClr val="00B050"/>
                </a:solidFill>
              </a:rPr>
              <a:t>Parcerias Institucionais</a:t>
            </a:r>
            <a:endParaRPr lang="pt-BR" sz="5335" b="1" dirty="0">
              <a:solidFill>
                <a:srgbClr val="00B050"/>
              </a:solidFill>
            </a:endParaRPr>
          </a:p>
        </p:txBody>
      </p:sp>
      <p:pic>
        <p:nvPicPr>
          <p:cNvPr id="13" name="Picture 3" descr="C:\Users\Talita.Talita-PC\Desktop\iagro\diretoria\diretor novo 2019\IAGRO_MS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560402" y="832670"/>
            <a:ext cx="3456384" cy="1585293"/>
          </a:xfrm>
          <a:prstGeom prst="rect">
            <a:avLst/>
          </a:prstGeom>
          <a:noFill/>
        </p:spPr>
      </p:pic>
      <p:sp>
        <p:nvSpPr>
          <p:cNvPr id="14" name="CaixaDeTexto 13"/>
          <p:cNvSpPr txBox="1"/>
          <p:nvPr/>
        </p:nvSpPr>
        <p:spPr>
          <a:xfrm>
            <a:off x="4728754" y="1009763"/>
            <a:ext cx="7680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pt-BR" sz="2400" b="1" dirty="0">
                <a:solidFill>
                  <a:srgbClr val="003300"/>
                </a:solidFill>
                <a:latin typeface="Corbel" panose="020B0503020204020204" pitchFamily="34" charset="0"/>
              </a:rPr>
              <a:t>Promover o fortalecimento da cooperação regional e internacional em </a:t>
            </a:r>
            <a:r>
              <a:rPr lang="pt-BR" sz="2400" b="1" dirty="0" smtClean="0">
                <a:solidFill>
                  <a:srgbClr val="003300"/>
                </a:solidFill>
                <a:latin typeface="Corbel" panose="020B0503020204020204" pitchFamily="34" charset="0"/>
              </a:rPr>
              <a:t>Inteligência</a:t>
            </a:r>
            <a:endParaRPr lang="pt-BR" sz="2400" b="1" dirty="0">
              <a:solidFill>
                <a:srgbClr val="003300"/>
              </a:solidFill>
              <a:latin typeface="Corbel" panose="020B0503020204020204" pitchFamily="34" charset="0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" y="2802586"/>
            <a:ext cx="2568448" cy="1235456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008" y="2745002"/>
            <a:ext cx="3638126" cy="193517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8" y="5757990"/>
            <a:ext cx="2468936" cy="1786237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200" y="2709770"/>
            <a:ext cx="1708506" cy="2005638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559" y="7812943"/>
            <a:ext cx="3835400" cy="7747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8790" y="6146441"/>
            <a:ext cx="2972679" cy="2198188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160" y="6191216"/>
            <a:ext cx="2168703" cy="2168703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685" y="4249119"/>
            <a:ext cx="2003244" cy="1310533"/>
          </a:xfrm>
          <a:prstGeom prst="rect">
            <a:avLst/>
          </a:prstGeom>
        </p:spPr>
      </p:pic>
      <p:sp>
        <p:nvSpPr>
          <p:cNvPr id="2" name="AutoShape 2" descr="Concurso Concurso Polícia Federal — PF: cursos, edital e ..."/>
          <p:cNvSpPr>
            <a:spLocks noChangeAspect="1" noChangeArrowheads="1"/>
          </p:cNvSpPr>
          <p:nvPr/>
        </p:nvSpPr>
        <p:spPr bwMode="auto">
          <a:xfrm>
            <a:off x="3843008" y="4572000"/>
            <a:ext cx="1617991" cy="149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3584" y="2775629"/>
            <a:ext cx="1509989" cy="1835587"/>
          </a:xfrm>
          <a:prstGeom prst="rect">
            <a:avLst/>
          </a:prstGeom>
        </p:spPr>
      </p:pic>
      <p:sp>
        <p:nvSpPr>
          <p:cNvPr id="8" name="AutoShape 8" descr="Ficheiro:Logo Receita Federal do Brasil.svg – Wikipédia, a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4362" y="2847692"/>
            <a:ext cx="2254699" cy="193357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6845" y="6191216"/>
            <a:ext cx="1804805" cy="220055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28754" y="6146441"/>
            <a:ext cx="2185908" cy="2213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>
              <a:highlight>
                <a:srgbClr val="000000"/>
              </a:highlight>
            </a:endParaRPr>
          </a:p>
          <a:p>
            <a:endParaRPr lang="pt-BR" dirty="0">
              <a:highlight>
                <a:srgbClr val="000000"/>
              </a:highlight>
            </a:endParaRP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49" b="90551" l="9489" r="89781">
                        <a14:foregroundMark x1="13869" y1="78740" x2="13869" y2="78740"/>
                        <a14:foregroundMark x1="21898" y1="87402" x2="21898" y2="87402"/>
                        <a14:foregroundMark x1="60584" y1="88189" x2="60584" y2="88189"/>
                        <a14:foregroundMark x1="39416" y1="88189" x2="39416" y2="88189"/>
                        <a14:foregroundMark x1="60584" y1="90551" x2="60584" y2="90551"/>
                        <a14:foregroundMark x1="60584" y1="89764" x2="60584" y2="89764"/>
                        <a14:foregroundMark x1="38686" y1="89764" x2="38686" y2="89764"/>
                        <a14:foregroundMark x1="36496" y1="89764" x2="36496" y2="89764"/>
                        <a14:foregroundMark x1="32117" y1="89764" x2="32117" y2="89764"/>
                        <a14:foregroundMark x1="15328" y1="79528" x2="15328" y2="79528"/>
                        <a14:foregroundMark x1="15328" y1="75591" x2="15328" y2="75591"/>
                        <a14:foregroundMark x1="16788" y1="83465" x2="16788" y2="83465"/>
                        <a14:foregroundMark x1="82482" y1="68504" x2="82482" y2="685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412" y="2"/>
            <a:ext cx="1739900" cy="1612900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4698999" y="533400"/>
            <a:ext cx="7035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rgbClr val="00B050"/>
                </a:solidFill>
              </a:rPr>
              <a:t>APP Transportador</a:t>
            </a:r>
            <a:endParaRPr lang="pt-BR" sz="6000" b="1" dirty="0">
              <a:solidFill>
                <a:srgbClr val="00B050"/>
              </a:solidFill>
            </a:endParaRPr>
          </a:p>
        </p:txBody>
      </p:sp>
      <p:pic>
        <p:nvPicPr>
          <p:cNvPr id="10" name="Imagem 9" descr="Código QR&#10;&#10;Descrição gerada automaticament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7932" y="2020194"/>
            <a:ext cx="2548111" cy="552090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Interface gráfica do usuário, Texto, Aplicativo&#10;&#10;Descrição gerada automaticament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80" y="2020194"/>
            <a:ext cx="2548111" cy="55209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Diagrama&#10;&#10;Descrição gerada automaticamente com confiança médi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04" y="2020194"/>
            <a:ext cx="2548111" cy="55209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 descr="Código QR&#10;&#10;Descrição gerada automaticament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228" y="2020194"/>
            <a:ext cx="2548111" cy="55209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m 25" descr="Interface gráfica do usuário, Texto, Aplicativo, Email&#10;&#10;Descrição gerada automaticament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861" y="2020194"/>
            <a:ext cx="2546519" cy="55209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2" descr="http://www.semagro.ms.gov.br/wp-content/uploads/2019/10/semagro-iagro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2783" b="2243"/>
          <a:stretch>
            <a:fillRect/>
          </a:stretch>
        </p:blipFill>
        <p:spPr bwMode="auto">
          <a:xfrm>
            <a:off x="591576" y="8238309"/>
            <a:ext cx="1704584" cy="88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0404" y="51897"/>
            <a:ext cx="15443200" cy="8686800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ctrTitle" idx="4294967295"/>
          </p:nvPr>
        </p:nvSpPr>
        <p:spPr>
          <a:xfrm>
            <a:off x="1955026" y="93529"/>
            <a:ext cx="10714567" cy="757767"/>
          </a:xfrm>
        </p:spPr>
        <p:txBody>
          <a:bodyPr>
            <a:normAutofit fontScale="90000"/>
          </a:bodyPr>
          <a:lstStyle/>
          <a:p>
            <a:pPr algn="ctr"/>
            <a:r>
              <a:rPr lang="pt-BR" sz="5335" dirty="0">
                <a:solidFill>
                  <a:srgbClr val="00B050"/>
                </a:solidFill>
              </a:rPr>
              <a:t>0 APLICATIVO TRANSPORTADOR IAGRO</a:t>
            </a:r>
            <a:endParaRPr lang="pt-BR" sz="5335" b="1" dirty="0">
              <a:solidFill>
                <a:srgbClr val="00B05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9423400" y="8149748"/>
            <a:ext cx="4737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B050"/>
                </a:solidFill>
              </a:rPr>
              <a:t>Divisão  de Trânsito Agropecuário </a:t>
            </a:r>
            <a:endParaRPr lang="pt-BR" sz="2400" dirty="0"/>
          </a:p>
        </p:txBody>
      </p:sp>
      <p:pic>
        <p:nvPicPr>
          <p:cNvPr id="11" name="Imagem 10"/>
          <p:cNvPicPr/>
          <p:nvPr/>
        </p:nvPicPr>
        <p:blipFill>
          <a:blip r:embed="rId2"/>
          <a:stretch>
            <a:fillRect/>
          </a:stretch>
        </p:blipFill>
        <p:spPr>
          <a:xfrm>
            <a:off x="738912" y="1430743"/>
            <a:ext cx="13561288" cy="607887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103123" y="851299"/>
            <a:ext cx="11514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Exemplo: Início viagem : Faz. MS   –  Finalizou: (2)Bahia ;(1) Espirito Santo e (1)Alagoas</a:t>
            </a:r>
            <a:endParaRPr lang="pt-BR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12" y="7855701"/>
            <a:ext cx="7721600" cy="1172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>
              <a:highlight>
                <a:srgbClr val="000000"/>
              </a:highlight>
            </a:endParaRPr>
          </a:p>
          <a:p>
            <a:endParaRPr lang="pt-BR" dirty="0">
              <a:highlight>
                <a:srgbClr val="000000"/>
              </a:highlight>
            </a:endParaRP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49" b="90551" l="9489" r="89781">
                        <a14:foregroundMark x1="13869" y1="78740" x2="13869" y2="78740"/>
                        <a14:foregroundMark x1="21898" y1="87402" x2="21898" y2="87402"/>
                        <a14:foregroundMark x1="60584" y1="88189" x2="60584" y2="88189"/>
                        <a14:foregroundMark x1="39416" y1="88189" x2="39416" y2="88189"/>
                        <a14:foregroundMark x1="60584" y1="90551" x2="60584" y2="90551"/>
                        <a14:foregroundMark x1="60584" y1="89764" x2="60584" y2="89764"/>
                        <a14:foregroundMark x1="38686" y1="89764" x2="38686" y2="89764"/>
                        <a14:foregroundMark x1="36496" y1="89764" x2="36496" y2="89764"/>
                        <a14:foregroundMark x1="32117" y1="89764" x2="32117" y2="89764"/>
                        <a14:foregroundMark x1="15328" y1="79528" x2="15328" y2="79528"/>
                        <a14:foregroundMark x1="15328" y1="75591" x2="15328" y2="75591"/>
                        <a14:foregroundMark x1="16788" y1="83465" x2="16788" y2="83465"/>
                        <a14:foregroundMark x1="82482" y1="68504" x2="82482" y2="685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412" y="2"/>
            <a:ext cx="1739900" cy="1612900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1" y="1522287"/>
            <a:ext cx="218578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5" dirty="0"/>
              <a:t>APP Transportador</a:t>
            </a:r>
            <a:endParaRPr lang="pt-BR" sz="1865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202" y="175165"/>
            <a:ext cx="12102652" cy="770914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http://www.semagro.ms.gov.br/wp-content/uploads/2019/10/semagro-iagro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2783" b="2243"/>
          <a:stretch>
            <a:fillRect/>
          </a:stretch>
        </p:blipFill>
        <p:spPr bwMode="auto">
          <a:xfrm>
            <a:off x="591576" y="8238309"/>
            <a:ext cx="1704584" cy="88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3956"/>
            <a:ext cx="16256000" cy="9144000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ctrTitle" idx="4294967295"/>
          </p:nvPr>
        </p:nvSpPr>
        <p:spPr>
          <a:xfrm>
            <a:off x="2260600" y="283047"/>
            <a:ext cx="10843683" cy="954618"/>
          </a:xfrm>
        </p:spPr>
        <p:txBody>
          <a:bodyPr>
            <a:noAutofit/>
          </a:bodyPr>
          <a:lstStyle/>
          <a:p>
            <a:pPr algn="ctr"/>
            <a:r>
              <a:rPr lang="pt-BR" sz="4265" dirty="0">
                <a:solidFill>
                  <a:srgbClr val="00B050"/>
                </a:solidFill>
              </a:rPr>
              <a:t>0 APLICATIVO TRANSPORTADOR IAGRO</a:t>
            </a:r>
            <a:endParaRPr lang="pt-BR" sz="4265" b="1" dirty="0">
              <a:solidFill>
                <a:srgbClr val="00B05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9149806" y="7739136"/>
            <a:ext cx="4737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B050"/>
                </a:solidFill>
              </a:rPr>
              <a:t>Divisão  de Trânsito Agropecuário </a:t>
            </a:r>
            <a:endParaRPr lang="pt-BR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0" y="2105950"/>
            <a:ext cx="4857795" cy="4944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072128" y="1240621"/>
            <a:ext cx="75416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3300"/>
                </a:solidFill>
                <a:latin typeface="Corbel" panose="020B0503020204020204" pitchFamily="34" charset="0"/>
              </a:rPr>
              <a:t> Câmeras OCR (Leitura de Placa)</a:t>
            </a:r>
            <a:endParaRPr lang="pt-BR" sz="2400" b="1" dirty="0">
              <a:solidFill>
                <a:srgbClr val="003300"/>
              </a:solidFill>
              <a:latin typeface="Corbel" panose="020B0503020204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03" y="2100000"/>
            <a:ext cx="6837051" cy="4944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758622" y="5864359"/>
            <a:ext cx="627015" cy="1741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" name="Retângulo 10"/>
          <p:cNvSpPr/>
          <p:nvPr/>
        </p:nvSpPr>
        <p:spPr>
          <a:xfrm flipV="1">
            <a:off x="9570062" y="5761595"/>
            <a:ext cx="538877" cy="95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29" y="7383610"/>
            <a:ext cx="7721600" cy="1172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web.whatsapp.com/3cfd80e9-6094-4e1e-af63-32a5a8a5427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</Words>
  <Application>WPS Presentation</Application>
  <PresentationFormat>Personalizar</PresentationFormat>
  <Paragraphs>28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2" baseType="lpstr">
      <vt:lpstr>Arial</vt:lpstr>
      <vt:lpstr>SimSun</vt:lpstr>
      <vt:lpstr>Wingdings</vt:lpstr>
      <vt:lpstr>Corbel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0 APLICATIVO TRANSPORTADOR IAGRO</vt:lpstr>
      <vt:lpstr>PowerPoint 演示文稿</vt:lpstr>
      <vt:lpstr>0 APLICATIVO TRANSPORTADOR IAGRO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Parcerias Institucionais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Cristiano Moreira de Oliveira</dc:creator>
  <cp:lastModifiedBy>Nelson</cp:lastModifiedBy>
  <cp:revision>16</cp:revision>
  <dcterms:created xsi:type="dcterms:W3CDTF">2006-08-16T00:00:00Z</dcterms:created>
  <dcterms:modified xsi:type="dcterms:W3CDTF">2026-07-13T17:59:14Z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7FED389870E147C7A152D92B5878842D_13</vt:lpwstr>
  </property>
  <property fmtid="{D5CDD505-2E9C-101B-9397-08002B2CF9AE}" pid="3" name="KSOProductBuildVer">
    <vt:lpwstr>2070-12.1.0.26880</vt:lpwstr>
  </property>
</Properties>
</file>